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 id="2147483649" r:id="rId2"/>
  </p:sldMasterIdLst>
  <p:notesMasterIdLst>
    <p:notesMasterId r:id="rId2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907588" cy="6858000"/>
  <p:notesSz cx="6642100" cy="9902825"/>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2400" kern="1200">
        <a:solidFill>
          <a:schemeClr val="bg1"/>
        </a:solidFill>
        <a:latin typeface="Arial" panose="020B0604020202020204" pitchFamily="34" charset="0"/>
        <a:ea typeface="SimSun" panose="02010600030101010101" pitchFamily="2"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2400" kern="1200">
        <a:solidFill>
          <a:schemeClr val="bg1"/>
        </a:solidFill>
        <a:latin typeface="Arial" panose="020B0604020202020204" pitchFamily="34" charset="0"/>
        <a:ea typeface="SimSun" panose="02010600030101010101" pitchFamily="2"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2400" kern="1200">
        <a:solidFill>
          <a:schemeClr val="bg1"/>
        </a:solidFill>
        <a:latin typeface="Arial" panose="020B0604020202020204" pitchFamily="34" charset="0"/>
        <a:ea typeface="SimSun" panose="02010600030101010101" pitchFamily="2"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2400" kern="1200">
        <a:solidFill>
          <a:schemeClr val="bg1"/>
        </a:solidFill>
        <a:latin typeface="Arial" panose="020B0604020202020204" pitchFamily="34" charset="0"/>
        <a:ea typeface="SimSun" panose="02010600030101010101" pitchFamily="2"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2400" kern="1200">
        <a:solidFill>
          <a:schemeClr val="bg1"/>
        </a:solidFill>
        <a:latin typeface="Arial" panose="020B0604020202020204" pitchFamily="34" charset="0"/>
        <a:ea typeface="SimSun" panose="02010600030101010101" pitchFamily="2" charset="-122"/>
        <a:cs typeface="+mn-cs"/>
      </a:defRPr>
    </a:lvl5pPr>
    <a:lvl6pPr marL="2286000" algn="l" defTabSz="914400" rtl="0" eaLnBrk="1" latinLnBrk="0" hangingPunct="1">
      <a:defRPr sz="2400" kern="1200">
        <a:solidFill>
          <a:schemeClr val="bg1"/>
        </a:solidFill>
        <a:latin typeface="Arial" panose="020B0604020202020204" pitchFamily="34" charset="0"/>
        <a:ea typeface="SimSun" panose="02010600030101010101" pitchFamily="2" charset="-122"/>
        <a:cs typeface="+mn-cs"/>
      </a:defRPr>
    </a:lvl6pPr>
    <a:lvl7pPr marL="2743200" algn="l" defTabSz="914400" rtl="0" eaLnBrk="1" latinLnBrk="0" hangingPunct="1">
      <a:defRPr sz="2400" kern="1200">
        <a:solidFill>
          <a:schemeClr val="bg1"/>
        </a:solidFill>
        <a:latin typeface="Arial" panose="020B0604020202020204" pitchFamily="34" charset="0"/>
        <a:ea typeface="SimSun" panose="02010600030101010101" pitchFamily="2" charset="-122"/>
        <a:cs typeface="+mn-cs"/>
      </a:defRPr>
    </a:lvl7pPr>
    <a:lvl8pPr marL="3200400" algn="l" defTabSz="914400" rtl="0" eaLnBrk="1" latinLnBrk="0" hangingPunct="1">
      <a:defRPr sz="2400" kern="1200">
        <a:solidFill>
          <a:schemeClr val="bg1"/>
        </a:solidFill>
        <a:latin typeface="Arial" panose="020B0604020202020204" pitchFamily="34" charset="0"/>
        <a:ea typeface="SimSun" panose="02010600030101010101" pitchFamily="2" charset="-122"/>
        <a:cs typeface="+mn-cs"/>
      </a:defRPr>
    </a:lvl8pPr>
    <a:lvl9pPr marL="3657600" algn="l" defTabSz="914400" rtl="0" eaLnBrk="1" latinLnBrk="0" hangingPunct="1">
      <a:defRPr sz="2400" kern="1200">
        <a:solidFill>
          <a:schemeClr val="bg1"/>
        </a:solidFill>
        <a:latin typeface="Arial" panose="020B0604020202020204" pitchFamily="34"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616" y="17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a:extLst>
              <a:ext uri="{FF2B5EF4-FFF2-40B4-BE49-F238E27FC236}">
                <a16:creationId xmlns:a16="http://schemas.microsoft.com/office/drawing/2014/main" id="{05151EBF-0BB4-9C4A-A62E-78F4AE17B449}"/>
              </a:ext>
            </a:extLst>
          </p:cNvPr>
          <p:cNvSpPr>
            <a:spLocks noChangeArrowheads="1"/>
          </p:cNvSpPr>
          <p:nvPr/>
        </p:nvSpPr>
        <p:spPr bwMode="auto">
          <a:xfrm>
            <a:off x="0" y="0"/>
            <a:ext cx="6642100" cy="9902825"/>
          </a:xfrm>
          <a:prstGeom prst="roundRect">
            <a:avLst>
              <a:gd name="adj" fmla="val 23"/>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4" name="AutoShape 2">
            <a:extLst>
              <a:ext uri="{FF2B5EF4-FFF2-40B4-BE49-F238E27FC236}">
                <a16:creationId xmlns:a16="http://schemas.microsoft.com/office/drawing/2014/main" id="{F6E6008E-52B0-224F-92A6-C6FA7EB4E8F3}"/>
              </a:ext>
            </a:extLst>
          </p:cNvPr>
          <p:cNvSpPr>
            <a:spLocks noChangeArrowheads="1"/>
          </p:cNvSpPr>
          <p:nvPr/>
        </p:nvSpPr>
        <p:spPr bwMode="auto">
          <a:xfrm>
            <a:off x="0" y="0"/>
            <a:ext cx="6642100" cy="9902825"/>
          </a:xfrm>
          <a:prstGeom prst="roundRect">
            <a:avLst>
              <a:gd name="adj" fmla="val 23"/>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5" name="AutoShape 3">
            <a:extLst>
              <a:ext uri="{FF2B5EF4-FFF2-40B4-BE49-F238E27FC236}">
                <a16:creationId xmlns:a16="http://schemas.microsoft.com/office/drawing/2014/main" id="{1B74878D-1B43-3949-8A94-73CF76373B8E}"/>
              </a:ext>
            </a:extLst>
          </p:cNvPr>
          <p:cNvSpPr>
            <a:spLocks noChangeArrowheads="1"/>
          </p:cNvSpPr>
          <p:nvPr/>
        </p:nvSpPr>
        <p:spPr bwMode="auto">
          <a:xfrm>
            <a:off x="0" y="0"/>
            <a:ext cx="6642100" cy="9902825"/>
          </a:xfrm>
          <a:prstGeom prst="roundRect">
            <a:avLst>
              <a:gd name="adj" fmla="val 23"/>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6" name="AutoShape 4">
            <a:extLst>
              <a:ext uri="{FF2B5EF4-FFF2-40B4-BE49-F238E27FC236}">
                <a16:creationId xmlns:a16="http://schemas.microsoft.com/office/drawing/2014/main" id="{8B258786-D6B5-AF42-956D-6470987E619C}"/>
              </a:ext>
            </a:extLst>
          </p:cNvPr>
          <p:cNvSpPr>
            <a:spLocks noChangeArrowheads="1"/>
          </p:cNvSpPr>
          <p:nvPr/>
        </p:nvSpPr>
        <p:spPr bwMode="auto">
          <a:xfrm>
            <a:off x="0" y="0"/>
            <a:ext cx="6642100" cy="9902825"/>
          </a:xfrm>
          <a:prstGeom prst="roundRect">
            <a:avLst>
              <a:gd name="adj" fmla="val 23"/>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AutoShape 5">
            <a:extLst>
              <a:ext uri="{FF2B5EF4-FFF2-40B4-BE49-F238E27FC236}">
                <a16:creationId xmlns:a16="http://schemas.microsoft.com/office/drawing/2014/main" id="{5302233A-79C5-E344-A623-1D973ABF648D}"/>
              </a:ext>
            </a:extLst>
          </p:cNvPr>
          <p:cNvSpPr>
            <a:spLocks noChangeArrowheads="1"/>
          </p:cNvSpPr>
          <p:nvPr/>
        </p:nvSpPr>
        <p:spPr bwMode="auto">
          <a:xfrm>
            <a:off x="0" y="0"/>
            <a:ext cx="6642100" cy="9902825"/>
          </a:xfrm>
          <a:prstGeom prst="roundRect">
            <a:avLst>
              <a:gd name="adj" fmla="val 23"/>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AutoShape 6">
            <a:extLst>
              <a:ext uri="{FF2B5EF4-FFF2-40B4-BE49-F238E27FC236}">
                <a16:creationId xmlns:a16="http://schemas.microsoft.com/office/drawing/2014/main" id="{B02718BE-D01F-CF4D-B550-3195A6A26BA6}"/>
              </a:ext>
            </a:extLst>
          </p:cNvPr>
          <p:cNvSpPr>
            <a:spLocks noChangeArrowheads="1"/>
          </p:cNvSpPr>
          <p:nvPr/>
        </p:nvSpPr>
        <p:spPr bwMode="auto">
          <a:xfrm>
            <a:off x="0" y="0"/>
            <a:ext cx="6642100" cy="9902825"/>
          </a:xfrm>
          <a:prstGeom prst="roundRect">
            <a:avLst>
              <a:gd name="adj" fmla="val 23"/>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9" name="AutoShape 7">
            <a:extLst>
              <a:ext uri="{FF2B5EF4-FFF2-40B4-BE49-F238E27FC236}">
                <a16:creationId xmlns:a16="http://schemas.microsoft.com/office/drawing/2014/main" id="{4B475D55-4B1B-EB41-AAEB-AA062F427BE0}"/>
              </a:ext>
            </a:extLst>
          </p:cNvPr>
          <p:cNvSpPr>
            <a:spLocks noChangeArrowheads="1"/>
          </p:cNvSpPr>
          <p:nvPr/>
        </p:nvSpPr>
        <p:spPr bwMode="auto">
          <a:xfrm>
            <a:off x="0" y="0"/>
            <a:ext cx="6642100" cy="9902825"/>
          </a:xfrm>
          <a:prstGeom prst="roundRect">
            <a:avLst>
              <a:gd name="adj" fmla="val 23"/>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80" name="AutoShape 8">
            <a:extLst>
              <a:ext uri="{FF2B5EF4-FFF2-40B4-BE49-F238E27FC236}">
                <a16:creationId xmlns:a16="http://schemas.microsoft.com/office/drawing/2014/main" id="{99E2CE08-F4FF-3046-8679-626F809B997C}"/>
              </a:ext>
            </a:extLst>
          </p:cNvPr>
          <p:cNvSpPr>
            <a:spLocks noChangeArrowheads="1"/>
          </p:cNvSpPr>
          <p:nvPr/>
        </p:nvSpPr>
        <p:spPr bwMode="auto">
          <a:xfrm>
            <a:off x="0" y="0"/>
            <a:ext cx="6642100" cy="9902825"/>
          </a:xfrm>
          <a:prstGeom prst="roundRect">
            <a:avLst>
              <a:gd name="adj" fmla="val 23"/>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81" name="AutoShape 9">
            <a:extLst>
              <a:ext uri="{FF2B5EF4-FFF2-40B4-BE49-F238E27FC236}">
                <a16:creationId xmlns:a16="http://schemas.microsoft.com/office/drawing/2014/main" id="{8681BB3C-DDA7-3643-BDC4-66788F529263}"/>
              </a:ext>
            </a:extLst>
          </p:cNvPr>
          <p:cNvSpPr>
            <a:spLocks noChangeArrowheads="1"/>
          </p:cNvSpPr>
          <p:nvPr/>
        </p:nvSpPr>
        <p:spPr bwMode="auto">
          <a:xfrm>
            <a:off x="0" y="0"/>
            <a:ext cx="6642100" cy="9902825"/>
          </a:xfrm>
          <a:prstGeom prst="roundRect">
            <a:avLst>
              <a:gd name="adj" fmla="val 23"/>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82" name="AutoShape 10">
            <a:extLst>
              <a:ext uri="{FF2B5EF4-FFF2-40B4-BE49-F238E27FC236}">
                <a16:creationId xmlns:a16="http://schemas.microsoft.com/office/drawing/2014/main" id="{11A02017-9BB7-5648-BC58-D02DAF763945}"/>
              </a:ext>
            </a:extLst>
          </p:cNvPr>
          <p:cNvSpPr>
            <a:spLocks noChangeArrowheads="1"/>
          </p:cNvSpPr>
          <p:nvPr/>
        </p:nvSpPr>
        <p:spPr bwMode="auto">
          <a:xfrm>
            <a:off x="0" y="0"/>
            <a:ext cx="6642100" cy="9902825"/>
          </a:xfrm>
          <a:prstGeom prst="roundRect">
            <a:avLst>
              <a:gd name="adj" fmla="val 23"/>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83" name="AutoShape 11">
            <a:extLst>
              <a:ext uri="{FF2B5EF4-FFF2-40B4-BE49-F238E27FC236}">
                <a16:creationId xmlns:a16="http://schemas.microsoft.com/office/drawing/2014/main" id="{783D7636-13BD-A64A-B32E-6F399358AE2B}"/>
              </a:ext>
            </a:extLst>
          </p:cNvPr>
          <p:cNvSpPr>
            <a:spLocks noChangeArrowheads="1"/>
          </p:cNvSpPr>
          <p:nvPr/>
        </p:nvSpPr>
        <p:spPr bwMode="auto">
          <a:xfrm>
            <a:off x="0" y="0"/>
            <a:ext cx="6642100" cy="9902825"/>
          </a:xfrm>
          <a:prstGeom prst="roundRect">
            <a:avLst>
              <a:gd name="adj" fmla="val 23"/>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84" name="AutoShape 12">
            <a:extLst>
              <a:ext uri="{FF2B5EF4-FFF2-40B4-BE49-F238E27FC236}">
                <a16:creationId xmlns:a16="http://schemas.microsoft.com/office/drawing/2014/main" id="{66E1D531-D336-2D47-B483-8251B135F0D2}"/>
              </a:ext>
            </a:extLst>
          </p:cNvPr>
          <p:cNvSpPr>
            <a:spLocks noChangeArrowheads="1"/>
          </p:cNvSpPr>
          <p:nvPr/>
        </p:nvSpPr>
        <p:spPr bwMode="auto">
          <a:xfrm>
            <a:off x="0" y="0"/>
            <a:ext cx="6642100" cy="9902825"/>
          </a:xfrm>
          <a:prstGeom prst="roundRect">
            <a:avLst>
              <a:gd name="adj" fmla="val 23"/>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85" name="AutoShape 13">
            <a:extLst>
              <a:ext uri="{FF2B5EF4-FFF2-40B4-BE49-F238E27FC236}">
                <a16:creationId xmlns:a16="http://schemas.microsoft.com/office/drawing/2014/main" id="{D72FAC58-BCE2-1B4A-BCC0-FD3779174E2F}"/>
              </a:ext>
            </a:extLst>
          </p:cNvPr>
          <p:cNvSpPr>
            <a:spLocks noChangeArrowheads="1"/>
          </p:cNvSpPr>
          <p:nvPr/>
        </p:nvSpPr>
        <p:spPr bwMode="auto">
          <a:xfrm>
            <a:off x="0" y="0"/>
            <a:ext cx="6642100" cy="9902825"/>
          </a:xfrm>
          <a:prstGeom prst="roundRect">
            <a:avLst>
              <a:gd name="adj" fmla="val 23"/>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86" name="AutoShape 14">
            <a:extLst>
              <a:ext uri="{FF2B5EF4-FFF2-40B4-BE49-F238E27FC236}">
                <a16:creationId xmlns:a16="http://schemas.microsoft.com/office/drawing/2014/main" id="{5B7314CF-147E-054D-99C6-432A8F1E2C50}"/>
              </a:ext>
            </a:extLst>
          </p:cNvPr>
          <p:cNvSpPr>
            <a:spLocks noChangeArrowheads="1"/>
          </p:cNvSpPr>
          <p:nvPr/>
        </p:nvSpPr>
        <p:spPr bwMode="auto">
          <a:xfrm>
            <a:off x="0" y="0"/>
            <a:ext cx="6642100" cy="9902825"/>
          </a:xfrm>
          <a:prstGeom prst="roundRect">
            <a:avLst>
              <a:gd name="adj" fmla="val 23"/>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87" name="AutoShape 15">
            <a:extLst>
              <a:ext uri="{FF2B5EF4-FFF2-40B4-BE49-F238E27FC236}">
                <a16:creationId xmlns:a16="http://schemas.microsoft.com/office/drawing/2014/main" id="{356FD957-0A45-764C-9114-AA4F38A3E4DC}"/>
              </a:ext>
            </a:extLst>
          </p:cNvPr>
          <p:cNvSpPr>
            <a:spLocks noChangeArrowheads="1"/>
          </p:cNvSpPr>
          <p:nvPr/>
        </p:nvSpPr>
        <p:spPr bwMode="auto">
          <a:xfrm>
            <a:off x="0" y="0"/>
            <a:ext cx="6642100" cy="9902825"/>
          </a:xfrm>
          <a:prstGeom prst="roundRect">
            <a:avLst>
              <a:gd name="adj" fmla="val 23"/>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88" name="Rectangle 16">
            <a:extLst>
              <a:ext uri="{FF2B5EF4-FFF2-40B4-BE49-F238E27FC236}">
                <a16:creationId xmlns:a16="http://schemas.microsoft.com/office/drawing/2014/main" id="{26226AAC-D935-884A-98D9-15275386A611}"/>
              </a:ext>
            </a:extLst>
          </p:cNvPr>
          <p:cNvSpPr>
            <a:spLocks noGrp="1" noChangeArrowheads="1"/>
          </p:cNvSpPr>
          <p:nvPr>
            <p:ph type="sldImg"/>
          </p:nvPr>
        </p:nvSpPr>
        <p:spPr bwMode="auto">
          <a:xfrm>
            <a:off x="1106488" y="812800"/>
            <a:ext cx="5319712" cy="3983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89" name="Rectangle 17">
            <a:extLst>
              <a:ext uri="{FF2B5EF4-FFF2-40B4-BE49-F238E27FC236}">
                <a16:creationId xmlns:a16="http://schemas.microsoft.com/office/drawing/2014/main" id="{C3ACA032-8BF4-D349-AC18-AD9073E7B0AE}"/>
              </a:ext>
            </a:extLst>
          </p:cNvPr>
          <p:cNvSpPr>
            <a:spLocks noGrp="1" noChangeArrowheads="1"/>
          </p:cNvSpPr>
          <p:nvPr>
            <p:ph type="body"/>
          </p:nvPr>
        </p:nvSpPr>
        <p:spPr bwMode="auto">
          <a:xfrm>
            <a:off x="755650" y="5078413"/>
            <a:ext cx="6022975" cy="4786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3090" name="Text Box 18">
            <a:extLst>
              <a:ext uri="{FF2B5EF4-FFF2-40B4-BE49-F238E27FC236}">
                <a16:creationId xmlns:a16="http://schemas.microsoft.com/office/drawing/2014/main" id="{5CE5B312-A863-6B4C-B4CA-951C8EAE48F6}"/>
              </a:ext>
            </a:extLst>
          </p:cNvPr>
          <p:cNvSpPr txBox="1">
            <a:spLocks noChangeArrowheads="1"/>
          </p:cNvSpPr>
          <p:nvPr/>
        </p:nvSpPr>
        <p:spPr bwMode="auto">
          <a:xfrm>
            <a:off x="0" y="0"/>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91" name="Text Box 19">
            <a:extLst>
              <a:ext uri="{FF2B5EF4-FFF2-40B4-BE49-F238E27FC236}">
                <a16:creationId xmlns:a16="http://schemas.microsoft.com/office/drawing/2014/main" id="{69CB5E8E-7E05-A140-96E0-E92C978A123E}"/>
              </a:ext>
            </a:extLst>
          </p:cNvPr>
          <p:cNvSpPr txBox="1">
            <a:spLocks noChangeArrowheads="1"/>
          </p:cNvSpPr>
          <p:nvPr/>
        </p:nvSpPr>
        <p:spPr bwMode="auto">
          <a:xfrm>
            <a:off x="4278313" y="0"/>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92" name="Text Box 20">
            <a:extLst>
              <a:ext uri="{FF2B5EF4-FFF2-40B4-BE49-F238E27FC236}">
                <a16:creationId xmlns:a16="http://schemas.microsoft.com/office/drawing/2014/main" id="{3B661737-9593-6344-A113-ABE9172323E1}"/>
              </a:ext>
            </a:extLst>
          </p:cNvPr>
          <p:cNvSpPr txBox="1">
            <a:spLocks noChangeArrowheads="1"/>
          </p:cNvSpPr>
          <p:nvPr/>
        </p:nvSpPr>
        <p:spPr bwMode="auto">
          <a:xfrm>
            <a:off x="0" y="10156825"/>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93" name="Rectangle 21">
            <a:extLst>
              <a:ext uri="{FF2B5EF4-FFF2-40B4-BE49-F238E27FC236}">
                <a16:creationId xmlns:a16="http://schemas.microsoft.com/office/drawing/2014/main" id="{54F52A64-0040-9C47-AAAC-488517F8642A}"/>
              </a:ext>
            </a:extLst>
          </p:cNvPr>
          <p:cNvSpPr>
            <a:spLocks noGrp="1" noChangeArrowheads="1"/>
          </p:cNvSpPr>
          <p:nvPr>
            <p:ph type="sldNum"/>
          </p:nvPr>
        </p:nvSpPr>
        <p:spPr bwMode="auto">
          <a:xfrm>
            <a:off x="4278313" y="10156825"/>
            <a:ext cx="3255962" cy="509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buClrTx/>
              <a:buFontTx/>
              <a:buNone/>
              <a:tabLst>
                <a:tab pos="723900" algn="l"/>
                <a:tab pos="1447800" algn="l"/>
                <a:tab pos="2171700" algn="l"/>
                <a:tab pos="2895600" algn="l"/>
              </a:tabLst>
              <a:defRPr sz="14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defRPr>
            </a:lvl1pPr>
          </a:lstStyle>
          <a:p>
            <a:fld id="{B4DE071B-A919-7743-8427-DEEA9E7A039B}"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21">
            <a:extLst>
              <a:ext uri="{FF2B5EF4-FFF2-40B4-BE49-F238E27FC236}">
                <a16:creationId xmlns:a16="http://schemas.microsoft.com/office/drawing/2014/main" id="{41574856-4E56-904D-BD60-9B9B080518EF}"/>
              </a:ext>
            </a:extLst>
          </p:cNvPr>
          <p:cNvSpPr>
            <a:spLocks noGrp="1" noChangeArrowheads="1"/>
          </p:cNvSpPr>
          <p:nvPr>
            <p:ph type="sldNum"/>
          </p:nvPr>
        </p:nvSpPr>
        <p:spPr>
          <a:ln/>
        </p:spPr>
        <p:txBody>
          <a:bodyPr/>
          <a:lstStyle/>
          <a:p>
            <a:fld id="{19AF214B-C568-D44E-B2CF-4270E8498FEB}" type="slidenum">
              <a:rPr lang="en-GB" altLang="en-US"/>
              <a:pPr/>
              <a:t>1</a:t>
            </a:fld>
            <a:endParaRPr lang="en-GB" altLang="en-US"/>
          </a:p>
        </p:txBody>
      </p:sp>
      <p:sp>
        <p:nvSpPr>
          <p:cNvPr id="21505" name="Text Box 1">
            <a:extLst>
              <a:ext uri="{FF2B5EF4-FFF2-40B4-BE49-F238E27FC236}">
                <a16:creationId xmlns:a16="http://schemas.microsoft.com/office/drawing/2014/main" id="{CF8308AC-4F5E-A346-A9E2-F81B18A46932}"/>
              </a:ext>
            </a:extLst>
          </p:cNvPr>
          <p:cNvSpPr txBox="1">
            <a:spLocks noChangeArrowheads="1"/>
          </p:cNvSpPr>
          <p:nvPr/>
        </p:nvSpPr>
        <p:spPr bwMode="auto">
          <a:xfrm>
            <a:off x="4278313" y="10156825"/>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gn="r">
              <a:buClrTx/>
              <a:buFontTx/>
              <a:buNone/>
            </a:pPr>
            <a:fld id="{910CA260-2CF7-1248-B5A9-E883B0980BF4}" type="slidenum">
              <a:rPr lang="en-GB" altLang="en-US" sz="1400">
                <a:solidFill>
                  <a:srgbClr val="000000"/>
                </a:solidFill>
                <a:latin typeface="Times New Roman" panose="02020603050405020304" pitchFamily="18" charset="0"/>
              </a:rPr>
              <a:pPr algn="r">
                <a:buClrTx/>
                <a:buFontTx/>
                <a:buNone/>
              </a:pPr>
              <a:t>1</a:t>
            </a:fld>
            <a:endParaRPr lang="en-GB" altLang="en-US" sz="1400">
              <a:solidFill>
                <a:srgbClr val="000000"/>
              </a:solidFill>
              <a:latin typeface="Times New Roman" panose="02020603050405020304" pitchFamily="18" charset="0"/>
            </a:endParaRPr>
          </a:p>
        </p:txBody>
      </p:sp>
      <p:sp>
        <p:nvSpPr>
          <p:cNvPr id="21506" name="Text Box 2">
            <a:extLst>
              <a:ext uri="{FF2B5EF4-FFF2-40B4-BE49-F238E27FC236}">
                <a16:creationId xmlns:a16="http://schemas.microsoft.com/office/drawing/2014/main" id="{454119EA-0993-2347-8079-E5FCD530ADCE}"/>
              </a:ext>
            </a:extLst>
          </p:cNvPr>
          <p:cNvSpPr txBox="1">
            <a:spLocks noChangeArrowheads="1"/>
          </p:cNvSpPr>
          <p:nvPr/>
        </p:nvSpPr>
        <p:spPr bwMode="auto">
          <a:xfrm>
            <a:off x="3746500" y="9410700"/>
            <a:ext cx="2863850"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fld id="{E4FEAF5C-B80E-8B4A-A435-E9B810BFA958}" type="slidenum">
              <a:rPr lang="en-GB" altLang="en-US">
                <a:solidFill>
                  <a:srgbClr val="000000"/>
                </a:solidFill>
                <a:latin typeface="Times New Roman" panose="02020603050405020304" pitchFamily="18" charset="0"/>
              </a:rPr>
              <a:pPr>
                <a:lnSpc>
                  <a:spcPct val="100000"/>
                </a:lnSpc>
                <a:buClrTx/>
                <a:buFontTx/>
                <a:buNone/>
              </a:pPr>
              <a:t>1</a:t>
            </a:fld>
            <a:endParaRPr lang="en-GB" altLang="en-US">
              <a:solidFill>
                <a:srgbClr val="000000"/>
              </a:solidFill>
              <a:latin typeface="Times New Roman" panose="02020603050405020304" pitchFamily="18" charset="0"/>
            </a:endParaRPr>
          </a:p>
        </p:txBody>
      </p:sp>
      <p:sp>
        <p:nvSpPr>
          <p:cNvPr id="21507" name="Text Box 3">
            <a:extLst>
              <a:ext uri="{FF2B5EF4-FFF2-40B4-BE49-F238E27FC236}">
                <a16:creationId xmlns:a16="http://schemas.microsoft.com/office/drawing/2014/main" id="{8EB3DF16-9D4F-EA47-871D-42D79D349D75}"/>
              </a:ext>
            </a:extLst>
          </p:cNvPr>
          <p:cNvSpPr txBox="1">
            <a:spLocks noChangeArrowheads="1"/>
          </p:cNvSpPr>
          <p:nvPr>
            <p:ph type="sldImg"/>
          </p:nvPr>
        </p:nvSpPr>
        <p:spPr bwMode="auto">
          <a:xfrm>
            <a:off x="638175" y="742950"/>
            <a:ext cx="5365750" cy="3714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Text Box 4">
            <a:extLst>
              <a:ext uri="{FF2B5EF4-FFF2-40B4-BE49-F238E27FC236}">
                <a16:creationId xmlns:a16="http://schemas.microsoft.com/office/drawing/2014/main" id="{77A7357A-3484-C647-8B9B-8971A8D011B8}"/>
              </a:ext>
            </a:extLst>
          </p:cNvPr>
          <p:cNvSpPr txBox="1">
            <a:spLocks noChangeArrowheads="1"/>
          </p:cNvSpPr>
          <p:nvPr>
            <p:ph type="body" idx="1"/>
          </p:nvPr>
        </p:nvSpPr>
        <p:spPr bwMode="auto">
          <a:xfrm>
            <a:off x="885825" y="4703763"/>
            <a:ext cx="4868863" cy="4457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21">
            <a:extLst>
              <a:ext uri="{FF2B5EF4-FFF2-40B4-BE49-F238E27FC236}">
                <a16:creationId xmlns:a16="http://schemas.microsoft.com/office/drawing/2014/main" id="{2EB75D7E-F7BB-AE48-B0E7-0395510547CE}"/>
              </a:ext>
            </a:extLst>
          </p:cNvPr>
          <p:cNvSpPr>
            <a:spLocks noGrp="1" noChangeArrowheads="1"/>
          </p:cNvSpPr>
          <p:nvPr>
            <p:ph type="sldNum"/>
          </p:nvPr>
        </p:nvSpPr>
        <p:spPr>
          <a:ln/>
        </p:spPr>
        <p:txBody>
          <a:bodyPr/>
          <a:lstStyle/>
          <a:p>
            <a:fld id="{8025F4F2-5A3C-5746-B678-0D32C94AACAE}" type="slidenum">
              <a:rPr lang="en-GB" altLang="en-US"/>
              <a:pPr/>
              <a:t>10</a:t>
            </a:fld>
            <a:endParaRPr lang="en-GB" altLang="en-US"/>
          </a:p>
        </p:txBody>
      </p:sp>
      <p:sp>
        <p:nvSpPr>
          <p:cNvPr id="30721" name="Text Box 1">
            <a:extLst>
              <a:ext uri="{FF2B5EF4-FFF2-40B4-BE49-F238E27FC236}">
                <a16:creationId xmlns:a16="http://schemas.microsoft.com/office/drawing/2014/main" id="{E9F74712-49B5-4C4E-BEDA-6358EAB4DB7E}"/>
              </a:ext>
            </a:extLst>
          </p:cNvPr>
          <p:cNvSpPr txBox="1">
            <a:spLocks noChangeArrowheads="1"/>
          </p:cNvSpPr>
          <p:nvPr/>
        </p:nvSpPr>
        <p:spPr bwMode="auto">
          <a:xfrm>
            <a:off x="4278313" y="10156825"/>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gn="r">
              <a:buClrTx/>
              <a:buFontTx/>
              <a:buNone/>
            </a:pPr>
            <a:fld id="{3C094824-3AC1-C748-A7CA-BAC9FE7C3703}" type="slidenum">
              <a:rPr lang="en-GB" altLang="en-US" sz="1400">
                <a:solidFill>
                  <a:srgbClr val="000000"/>
                </a:solidFill>
                <a:latin typeface="Times New Roman" panose="02020603050405020304" pitchFamily="18" charset="0"/>
              </a:rPr>
              <a:pPr algn="r">
                <a:buClrTx/>
                <a:buFontTx/>
                <a:buNone/>
              </a:pPr>
              <a:t>10</a:t>
            </a:fld>
            <a:endParaRPr lang="en-GB" altLang="en-US" sz="1400">
              <a:solidFill>
                <a:srgbClr val="000000"/>
              </a:solidFill>
              <a:latin typeface="Times New Roman" panose="02020603050405020304" pitchFamily="18" charset="0"/>
            </a:endParaRPr>
          </a:p>
        </p:txBody>
      </p:sp>
      <p:sp>
        <p:nvSpPr>
          <p:cNvPr id="30722" name="Text Box 2">
            <a:extLst>
              <a:ext uri="{FF2B5EF4-FFF2-40B4-BE49-F238E27FC236}">
                <a16:creationId xmlns:a16="http://schemas.microsoft.com/office/drawing/2014/main" id="{89469E55-8419-D145-BB04-2D0B58AF2FCE}"/>
              </a:ext>
            </a:extLst>
          </p:cNvPr>
          <p:cNvSpPr txBox="1">
            <a:spLocks noChangeArrowheads="1"/>
          </p:cNvSpPr>
          <p:nvPr>
            <p:ph type="sldImg"/>
          </p:nvPr>
        </p:nvSpPr>
        <p:spPr bwMode="auto">
          <a:xfrm>
            <a:off x="587375" y="706438"/>
            <a:ext cx="5437188" cy="3763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3" name="Text Box 3">
            <a:extLst>
              <a:ext uri="{FF2B5EF4-FFF2-40B4-BE49-F238E27FC236}">
                <a16:creationId xmlns:a16="http://schemas.microsoft.com/office/drawing/2014/main" id="{B6C582F5-4254-F140-BF04-DBB9A6463279}"/>
              </a:ext>
            </a:extLst>
          </p:cNvPr>
          <p:cNvSpPr txBox="1">
            <a:spLocks noChangeArrowheads="1"/>
          </p:cNvSpPr>
          <p:nvPr>
            <p:ph type="body" idx="1"/>
          </p:nvPr>
        </p:nvSpPr>
        <p:spPr bwMode="auto">
          <a:xfrm>
            <a:off x="881063" y="4705350"/>
            <a:ext cx="4849812"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30724" name="Text Box 4">
            <a:extLst>
              <a:ext uri="{FF2B5EF4-FFF2-40B4-BE49-F238E27FC236}">
                <a16:creationId xmlns:a16="http://schemas.microsoft.com/office/drawing/2014/main" id="{F2E33FDC-D13C-204E-A402-3EBADA60330F}"/>
              </a:ext>
            </a:extLst>
          </p:cNvPr>
          <p:cNvSpPr txBox="1">
            <a:spLocks noChangeArrowheads="1"/>
          </p:cNvSpPr>
          <p:nvPr/>
        </p:nvSpPr>
        <p:spPr bwMode="auto">
          <a:xfrm>
            <a:off x="3746500" y="9410700"/>
            <a:ext cx="2863850"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fld id="{E70453A4-881B-2F42-9CF1-71830BF36D05}" type="slidenum">
              <a:rPr lang="en-GB" altLang="en-US">
                <a:solidFill>
                  <a:srgbClr val="000000"/>
                </a:solidFill>
                <a:latin typeface="Times New Roman" panose="02020603050405020304" pitchFamily="18" charset="0"/>
              </a:rPr>
              <a:pPr>
                <a:lnSpc>
                  <a:spcPct val="100000"/>
                </a:lnSpc>
                <a:buClrTx/>
                <a:buFontTx/>
                <a:buNone/>
              </a:pPr>
              <a:t>10</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21">
            <a:extLst>
              <a:ext uri="{FF2B5EF4-FFF2-40B4-BE49-F238E27FC236}">
                <a16:creationId xmlns:a16="http://schemas.microsoft.com/office/drawing/2014/main" id="{A9608C25-4B96-FB44-AB37-FFDADF343691}"/>
              </a:ext>
            </a:extLst>
          </p:cNvPr>
          <p:cNvSpPr>
            <a:spLocks noGrp="1" noChangeArrowheads="1"/>
          </p:cNvSpPr>
          <p:nvPr>
            <p:ph type="sldNum"/>
          </p:nvPr>
        </p:nvSpPr>
        <p:spPr>
          <a:ln/>
        </p:spPr>
        <p:txBody>
          <a:bodyPr/>
          <a:lstStyle/>
          <a:p>
            <a:fld id="{91AE44BD-7876-C64F-B078-F1683BE6E4F2}" type="slidenum">
              <a:rPr lang="en-GB" altLang="en-US"/>
              <a:pPr/>
              <a:t>11</a:t>
            </a:fld>
            <a:endParaRPr lang="en-GB" altLang="en-US"/>
          </a:p>
        </p:txBody>
      </p:sp>
      <p:sp>
        <p:nvSpPr>
          <p:cNvPr id="31745" name="Text Box 1">
            <a:extLst>
              <a:ext uri="{FF2B5EF4-FFF2-40B4-BE49-F238E27FC236}">
                <a16:creationId xmlns:a16="http://schemas.microsoft.com/office/drawing/2014/main" id="{9363E4B1-1E50-9848-AB9F-B19A4F59D296}"/>
              </a:ext>
            </a:extLst>
          </p:cNvPr>
          <p:cNvSpPr txBox="1">
            <a:spLocks noChangeArrowheads="1"/>
          </p:cNvSpPr>
          <p:nvPr/>
        </p:nvSpPr>
        <p:spPr bwMode="auto">
          <a:xfrm>
            <a:off x="4278313" y="10156825"/>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gn="r">
              <a:buClrTx/>
              <a:buFontTx/>
              <a:buNone/>
            </a:pPr>
            <a:fld id="{192ECDEC-183E-AC48-86E0-52A6FD351422}" type="slidenum">
              <a:rPr lang="en-GB" altLang="en-US" sz="1400">
                <a:solidFill>
                  <a:srgbClr val="000000"/>
                </a:solidFill>
                <a:latin typeface="Times New Roman" panose="02020603050405020304" pitchFamily="18" charset="0"/>
              </a:rPr>
              <a:pPr algn="r">
                <a:buClrTx/>
                <a:buFontTx/>
                <a:buNone/>
              </a:pPr>
              <a:t>11</a:t>
            </a:fld>
            <a:endParaRPr lang="en-GB" altLang="en-US" sz="1400">
              <a:solidFill>
                <a:srgbClr val="000000"/>
              </a:solidFill>
              <a:latin typeface="Times New Roman" panose="02020603050405020304" pitchFamily="18" charset="0"/>
            </a:endParaRPr>
          </a:p>
        </p:txBody>
      </p:sp>
      <p:sp>
        <p:nvSpPr>
          <p:cNvPr id="31746" name="Text Box 2">
            <a:extLst>
              <a:ext uri="{FF2B5EF4-FFF2-40B4-BE49-F238E27FC236}">
                <a16:creationId xmlns:a16="http://schemas.microsoft.com/office/drawing/2014/main" id="{B1EC24AB-FF28-4B45-BC6E-CD78F3660B34}"/>
              </a:ext>
            </a:extLst>
          </p:cNvPr>
          <p:cNvSpPr txBox="1">
            <a:spLocks noChangeArrowheads="1"/>
          </p:cNvSpPr>
          <p:nvPr>
            <p:ph type="sldImg"/>
          </p:nvPr>
        </p:nvSpPr>
        <p:spPr bwMode="auto">
          <a:xfrm>
            <a:off x="587375" y="706438"/>
            <a:ext cx="5437188" cy="3763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7" name="Text Box 3">
            <a:extLst>
              <a:ext uri="{FF2B5EF4-FFF2-40B4-BE49-F238E27FC236}">
                <a16:creationId xmlns:a16="http://schemas.microsoft.com/office/drawing/2014/main" id="{9F27B8F5-01B4-2947-B954-3832042BCE9D}"/>
              </a:ext>
            </a:extLst>
          </p:cNvPr>
          <p:cNvSpPr txBox="1">
            <a:spLocks noChangeArrowheads="1"/>
          </p:cNvSpPr>
          <p:nvPr>
            <p:ph type="body" idx="1"/>
          </p:nvPr>
        </p:nvSpPr>
        <p:spPr bwMode="auto">
          <a:xfrm>
            <a:off x="881063" y="4705350"/>
            <a:ext cx="4849812"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31748" name="Text Box 4">
            <a:extLst>
              <a:ext uri="{FF2B5EF4-FFF2-40B4-BE49-F238E27FC236}">
                <a16:creationId xmlns:a16="http://schemas.microsoft.com/office/drawing/2014/main" id="{B5905AEA-BDCF-424C-976F-75858440944F}"/>
              </a:ext>
            </a:extLst>
          </p:cNvPr>
          <p:cNvSpPr txBox="1">
            <a:spLocks noChangeArrowheads="1"/>
          </p:cNvSpPr>
          <p:nvPr/>
        </p:nvSpPr>
        <p:spPr bwMode="auto">
          <a:xfrm>
            <a:off x="3746500" y="9410700"/>
            <a:ext cx="2863850"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fld id="{C46B7D92-D6E6-4B46-871E-8FAE16E5893B}" type="slidenum">
              <a:rPr lang="en-GB" altLang="en-US">
                <a:solidFill>
                  <a:srgbClr val="000000"/>
                </a:solidFill>
                <a:latin typeface="Times New Roman" panose="02020603050405020304" pitchFamily="18" charset="0"/>
              </a:rPr>
              <a:pPr>
                <a:lnSpc>
                  <a:spcPct val="100000"/>
                </a:lnSpc>
                <a:buClrTx/>
                <a:buFontTx/>
                <a:buNone/>
              </a:pPr>
              <a:t>11</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21">
            <a:extLst>
              <a:ext uri="{FF2B5EF4-FFF2-40B4-BE49-F238E27FC236}">
                <a16:creationId xmlns:a16="http://schemas.microsoft.com/office/drawing/2014/main" id="{142818D1-661B-0E47-8F0E-70A737C12B3C}"/>
              </a:ext>
            </a:extLst>
          </p:cNvPr>
          <p:cNvSpPr>
            <a:spLocks noGrp="1" noChangeArrowheads="1"/>
          </p:cNvSpPr>
          <p:nvPr>
            <p:ph type="sldNum"/>
          </p:nvPr>
        </p:nvSpPr>
        <p:spPr>
          <a:ln/>
        </p:spPr>
        <p:txBody>
          <a:bodyPr/>
          <a:lstStyle/>
          <a:p>
            <a:fld id="{0CAC011D-8EDF-3A43-8189-E875B35D231F}" type="slidenum">
              <a:rPr lang="en-GB" altLang="en-US"/>
              <a:pPr/>
              <a:t>12</a:t>
            </a:fld>
            <a:endParaRPr lang="en-GB" altLang="en-US"/>
          </a:p>
        </p:txBody>
      </p:sp>
      <p:sp>
        <p:nvSpPr>
          <p:cNvPr id="32769" name="Text Box 1">
            <a:extLst>
              <a:ext uri="{FF2B5EF4-FFF2-40B4-BE49-F238E27FC236}">
                <a16:creationId xmlns:a16="http://schemas.microsoft.com/office/drawing/2014/main" id="{FC1B1A19-1A67-A44B-9516-5FA9439EA8CA}"/>
              </a:ext>
            </a:extLst>
          </p:cNvPr>
          <p:cNvSpPr txBox="1">
            <a:spLocks noChangeArrowheads="1"/>
          </p:cNvSpPr>
          <p:nvPr/>
        </p:nvSpPr>
        <p:spPr bwMode="auto">
          <a:xfrm>
            <a:off x="4278313" y="10156825"/>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gn="r">
              <a:buClrTx/>
              <a:buFontTx/>
              <a:buNone/>
            </a:pPr>
            <a:fld id="{A38F64A7-7FC6-804D-8B40-A28026DC2501}" type="slidenum">
              <a:rPr lang="en-GB" altLang="en-US" sz="1400">
                <a:solidFill>
                  <a:srgbClr val="000000"/>
                </a:solidFill>
                <a:latin typeface="Times New Roman" panose="02020603050405020304" pitchFamily="18" charset="0"/>
              </a:rPr>
              <a:pPr algn="r">
                <a:buClrTx/>
                <a:buFontTx/>
                <a:buNone/>
              </a:pPr>
              <a:t>12</a:t>
            </a:fld>
            <a:endParaRPr lang="en-GB" altLang="en-US" sz="1400">
              <a:solidFill>
                <a:srgbClr val="000000"/>
              </a:solidFill>
              <a:latin typeface="Times New Roman" panose="02020603050405020304" pitchFamily="18" charset="0"/>
            </a:endParaRPr>
          </a:p>
        </p:txBody>
      </p:sp>
      <p:sp>
        <p:nvSpPr>
          <p:cNvPr id="32770" name="Text Box 2">
            <a:extLst>
              <a:ext uri="{FF2B5EF4-FFF2-40B4-BE49-F238E27FC236}">
                <a16:creationId xmlns:a16="http://schemas.microsoft.com/office/drawing/2014/main" id="{21D2C86A-3939-084E-AB9B-C2D2DC937F74}"/>
              </a:ext>
            </a:extLst>
          </p:cNvPr>
          <p:cNvSpPr txBox="1">
            <a:spLocks noChangeArrowheads="1"/>
          </p:cNvSpPr>
          <p:nvPr>
            <p:ph type="sldImg"/>
          </p:nvPr>
        </p:nvSpPr>
        <p:spPr bwMode="auto">
          <a:xfrm>
            <a:off x="587375" y="706438"/>
            <a:ext cx="5437188" cy="3763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1" name="Text Box 3">
            <a:extLst>
              <a:ext uri="{FF2B5EF4-FFF2-40B4-BE49-F238E27FC236}">
                <a16:creationId xmlns:a16="http://schemas.microsoft.com/office/drawing/2014/main" id="{839936FA-25C2-6841-A839-6E5E8EBD964A}"/>
              </a:ext>
            </a:extLst>
          </p:cNvPr>
          <p:cNvSpPr txBox="1">
            <a:spLocks noChangeArrowheads="1"/>
          </p:cNvSpPr>
          <p:nvPr>
            <p:ph type="body" idx="1"/>
          </p:nvPr>
        </p:nvSpPr>
        <p:spPr bwMode="auto">
          <a:xfrm>
            <a:off x="881063" y="4705350"/>
            <a:ext cx="4849812"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32772" name="Text Box 4">
            <a:extLst>
              <a:ext uri="{FF2B5EF4-FFF2-40B4-BE49-F238E27FC236}">
                <a16:creationId xmlns:a16="http://schemas.microsoft.com/office/drawing/2014/main" id="{AB134329-1C20-CC4D-94CE-99E1643E3066}"/>
              </a:ext>
            </a:extLst>
          </p:cNvPr>
          <p:cNvSpPr txBox="1">
            <a:spLocks noChangeArrowheads="1"/>
          </p:cNvSpPr>
          <p:nvPr/>
        </p:nvSpPr>
        <p:spPr bwMode="auto">
          <a:xfrm>
            <a:off x="3746500" y="9410700"/>
            <a:ext cx="2863850"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fld id="{7E42CC63-E3D6-2447-A2C5-692FF0643A31}" type="slidenum">
              <a:rPr lang="en-GB" altLang="en-US">
                <a:solidFill>
                  <a:srgbClr val="000000"/>
                </a:solidFill>
                <a:latin typeface="Times New Roman" panose="02020603050405020304" pitchFamily="18" charset="0"/>
              </a:rPr>
              <a:pPr>
                <a:lnSpc>
                  <a:spcPct val="100000"/>
                </a:lnSpc>
                <a:buClrTx/>
                <a:buFontTx/>
                <a:buNone/>
              </a:pPr>
              <a:t>12</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21">
            <a:extLst>
              <a:ext uri="{FF2B5EF4-FFF2-40B4-BE49-F238E27FC236}">
                <a16:creationId xmlns:a16="http://schemas.microsoft.com/office/drawing/2014/main" id="{A78A21D0-6566-6C4F-8DF2-4EE342A2B4C3}"/>
              </a:ext>
            </a:extLst>
          </p:cNvPr>
          <p:cNvSpPr>
            <a:spLocks noGrp="1" noChangeArrowheads="1"/>
          </p:cNvSpPr>
          <p:nvPr>
            <p:ph type="sldNum"/>
          </p:nvPr>
        </p:nvSpPr>
        <p:spPr>
          <a:ln/>
        </p:spPr>
        <p:txBody>
          <a:bodyPr/>
          <a:lstStyle/>
          <a:p>
            <a:fld id="{7A8D96A7-DF71-E54C-B443-29A53B8779EF}" type="slidenum">
              <a:rPr lang="en-GB" altLang="en-US"/>
              <a:pPr/>
              <a:t>13</a:t>
            </a:fld>
            <a:endParaRPr lang="en-GB" altLang="en-US"/>
          </a:p>
        </p:txBody>
      </p:sp>
      <p:sp>
        <p:nvSpPr>
          <p:cNvPr id="33793" name="Text Box 1">
            <a:extLst>
              <a:ext uri="{FF2B5EF4-FFF2-40B4-BE49-F238E27FC236}">
                <a16:creationId xmlns:a16="http://schemas.microsoft.com/office/drawing/2014/main" id="{F5445760-3A1B-EB4C-8109-657F85585FEE}"/>
              </a:ext>
            </a:extLst>
          </p:cNvPr>
          <p:cNvSpPr txBox="1">
            <a:spLocks noChangeArrowheads="1"/>
          </p:cNvSpPr>
          <p:nvPr/>
        </p:nvSpPr>
        <p:spPr bwMode="auto">
          <a:xfrm>
            <a:off x="4278313" y="10156825"/>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gn="r">
              <a:buClrTx/>
              <a:buFontTx/>
              <a:buNone/>
            </a:pPr>
            <a:fld id="{0158B8A3-0524-9E44-92A5-8A243B9C9CF1}" type="slidenum">
              <a:rPr lang="en-GB" altLang="en-US" sz="1400">
                <a:solidFill>
                  <a:srgbClr val="000000"/>
                </a:solidFill>
                <a:latin typeface="Times New Roman" panose="02020603050405020304" pitchFamily="18" charset="0"/>
              </a:rPr>
              <a:pPr algn="r">
                <a:buClrTx/>
                <a:buFontTx/>
                <a:buNone/>
              </a:pPr>
              <a:t>13</a:t>
            </a:fld>
            <a:endParaRPr lang="en-GB" altLang="en-US" sz="1400">
              <a:solidFill>
                <a:srgbClr val="000000"/>
              </a:solidFill>
              <a:latin typeface="Times New Roman" panose="02020603050405020304" pitchFamily="18" charset="0"/>
            </a:endParaRPr>
          </a:p>
        </p:txBody>
      </p:sp>
      <p:sp>
        <p:nvSpPr>
          <p:cNvPr id="33794" name="Text Box 2">
            <a:extLst>
              <a:ext uri="{FF2B5EF4-FFF2-40B4-BE49-F238E27FC236}">
                <a16:creationId xmlns:a16="http://schemas.microsoft.com/office/drawing/2014/main" id="{73002374-B10C-FB4C-8B02-8FD2F484C9AD}"/>
              </a:ext>
            </a:extLst>
          </p:cNvPr>
          <p:cNvSpPr txBox="1">
            <a:spLocks noChangeArrowheads="1"/>
          </p:cNvSpPr>
          <p:nvPr>
            <p:ph type="sldImg"/>
          </p:nvPr>
        </p:nvSpPr>
        <p:spPr bwMode="auto">
          <a:xfrm>
            <a:off x="587375" y="706438"/>
            <a:ext cx="5437188" cy="3763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5" name="Text Box 3">
            <a:extLst>
              <a:ext uri="{FF2B5EF4-FFF2-40B4-BE49-F238E27FC236}">
                <a16:creationId xmlns:a16="http://schemas.microsoft.com/office/drawing/2014/main" id="{A809F40E-5171-BE4F-B452-31839E5FC18D}"/>
              </a:ext>
            </a:extLst>
          </p:cNvPr>
          <p:cNvSpPr txBox="1">
            <a:spLocks noChangeArrowheads="1"/>
          </p:cNvSpPr>
          <p:nvPr>
            <p:ph type="body" idx="1"/>
          </p:nvPr>
        </p:nvSpPr>
        <p:spPr bwMode="auto">
          <a:xfrm>
            <a:off x="881063" y="4705350"/>
            <a:ext cx="4849812"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33796" name="Text Box 4">
            <a:extLst>
              <a:ext uri="{FF2B5EF4-FFF2-40B4-BE49-F238E27FC236}">
                <a16:creationId xmlns:a16="http://schemas.microsoft.com/office/drawing/2014/main" id="{7EADFC2B-4F39-4F4D-8180-5B9149EE30FC}"/>
              </a:ext>
            </a:extLst>
          </p:cNvPr>
          <p:cNvSpPr txBox="1">
            <a:spLocks noChangeArrowheads="1"/>
          </p:cNvSpPr>
          <p:nvPr/>
        </p:nvSpPr>
        <p:spPr bwMode="auto">
          <a:xfrm>
            <a:off x="3746500" y="9410700"/>
            <a:ext cx="2863850"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fld id="{1C143BB1-0B0C-9444-9916-E197C3BBD208}" type="slidenum">
              <a:rPr lang="en-GB" altLang="en-US">
                <a:solidFill>
                  <a:srgbClr val="000000"/>
                </a:solidFill>
                <a:latin typeface="Times New Roman" panose="02020603050405020304" pitchFamily="18" charset="0"/>
              </a:rPr>
              <a:pPr>
                <a:lnSpc>
                  <a:spcPct val="100000"/>
                </a:lnSpc>
                <a:buClrTx/>
                <a:buFontTx/>
                <a:buNone/>
              </a:pPr>
              <a:t>13</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21">
            <a:extLst>
              <a:ext uri="{FF2B5EF4-FFF2-40B4-BE49-F238E27FC236}">
                <a16:creationId xmlns:a16="http://schemas.microsoft.com/office/drawing/2014/main" id="{A2144515-47D5-D24B-8D4E-16B13E7CB41F}"/>
              </a:ext>
            </a:extLst>
          </p:cNvPr>
          <p:cNvSpPr>
            <a:spLocks noGrp="1" noChangeArrowheads="1"/>
          </p:cNvSpPr>
          <p:nvPr>
            <p:ph type="sldNum"/>
          </p:nvPr>
        </p:nvSpPr>
        <p:spPr>
          <a:ln/>
        </p:spPr>
        <p:txBody>
          <a:bodyPr/>
          <a:lstStyle/>
          <a:p>
            <a:fld id="{796B7EFE-4038-7E4A-9BC2-C88495DD737A}" type="slidenum">
              <a:rPr lang="en-GB" altLang="en-US"/>
              <a:pPr/>
              <a:t>14</a:t>
            </a:fld>
            <a:endParaRPr lang="en-GB" altLang="en-US"/>
          </a:p>
        </p:txBody>
      </p:sp>
      <p:sp>
        <p:nvSpPr>
          <p:cNvPr id="34817" name="Text Box 1">
            <a:extLst>
              <a:ext uri="{FF2B5EF4-FFF2-40B4-BE49-F238E27FC236}">
                <a16:creationId xmlns:a16="http://schemas.microsoft.com/office/drawing/2014/main" id="{4EAAC24B-4B66-C548-B41B-784CFF58C31B}"/>
              </a:ext>
            </a:extLst>
          </p:cNvPr>
          <p:cNvSpPr txBox="1">
            <a:spLocks noChangeArrowheads="1"/>
          </p:cNvSpPr>
          <p:nvPr/>
        </p:nvSpPr>
        <p:spPr bwMode="auto">
          <a:xfrm>
            <a:off x="4278313" y="10156825"/>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gn="r">
              <a:buClrTx/>
              <a:buFontTx/>
              <a:buNone/>
            </a:pPr>
            <a:fld id="{575A5D7B-4495-A341-95BF-82B18841C4AF}" type="slidenum">
              <a:rPr lang="en-GB" altLang="en-US" sz="1400">
                <a:solidFill>
                  <a:srgbClr val="000000"/>
                </a:solidFill>
                <a:latin typeface="Times New Roman" panose="02020603050405020304" pitchFamily="18" charset="0"/>
              </a:rPr>
              <a:pPr algn="r">
                <a:buClrTx/>
                <a:buFontTx/>
                <a:buNone/>
              </a:pPr>
              <a:t>14</a:t>
            </a:fld>
            <a:endParaRPr lang="en-GB" altLang="en-US" sz="1400">
              <a:solidFill>
                <a:srgbClr val="000000"/>
              </a:solidFill>
              <a:latin typeface="Times New Roman" panose="02020603050405020304" pitchFamily="18" charset="0"/>
            </a:endParaRPr>
          </a:p>
        </p:txBody>
      </p:sp>
      <p:sp>
        <p:nvSpPr>
          <p:cNvPr id="34818" name="Text Box 2">
            <a:extLst>
              <a:ext uri="{FF2B5EF4-FFF2-40B4-BE49-F238E27FC236}">
                <a16:creationId xmlns:a16="http://schemas.microsoft.com/office/drawing/2014/main" id="{D84EDEEB-4A8B-F642-8B92-F24B079753FD}"/>
              </a:ext>
            </a:extLst>
          </p:cNvPr>
          <p:cNvSpPr txBox="1">
            <a:spLocks noChangeArrowheads="1"/>
          </p:cNvSpPr>
          <p:nvPr>
            <p:ph type="sldImg"/>
          </p:nvPr>
        </p:nvSpPr>
        <p:spPr bwMode="auto">
          <a:xfrm>
            <a:off x="587375" y="706438"/>
            <a:ext cx="5437188" cy="3763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9" name="Text Box 3">
            <a:extLst>
              <a:ext uri="{FF2B5EF4-FFF2-40B4-BE49-F238E27FC236}">
                <a16:creationId xmlns:a16="http://schemas.microsoft.com/office/drawing/2014/main" id="{443931C7-731D-2545-9F9B-ABF106098BF7}"/>
              </a:ext>
            </a:extLst>
          </p:cNvPr>
          <p:cNvSpPr txBox="1">
            <a:spLocks noChangeArrowheads="1"/>
          </p:cNvSpPr>
          <p:nvPr>
            <p:ph type="body" idx="1"/>
          </p:nvPr>
        </p:nvSpPr>
        <p:spPr bwMode="auto">
          <a:xfrm>
            <a:off x="881063" y="4705350"/>
            <a:ext cx="4849812"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34820" name="Text Box 4">
            <a:extLst>
              <a:ext uri="{FF2B5EF4-FFF2-40B4-BE49-F238E27FC236}">
                <a16:creationId xmlns:a16="http://schemas.microsoft.com/office/drawing/2014/main" id="{471ADBBD-5872-C247-A698-119EAC35F14D}"/>
              </a:ext>
            </a:extLst>
          </p:cNvPr>
          <p:cNvSpPr txBox="1">
            <a:spLocks noChangeArrowheads="1"/>
          </p:cNvSpPr>
          <p:nvPr/>
        </p:nvSpPr>
        <p:spPr bwMode="auto">
          <a:xfrm>
            <a:off x="3746500" y="9410700"/>
            <a:ext cx="2863850"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fld id="{85D37588-FFBE-674B-8347-F754D826A2DA}" type="slidenum">
              <a:rPr lang="en-GB" altLang="en-US">
                <a:solidFill>
                  <a:srgbClr val="000000"/>
                </a:solidFill>
                <a:latin typeface="Times New Roman" panose="02020603050405020304" pitchFamily="18" charset="0"/>
              </a:rPr>
              <a:pPr>
                <a:lnSpc>
                  <a:spcPct val="100000"/>
                </a:lnSpc>
                <a:buClrTx/>
                <a:buFontTx/>
                <a:buNone/>
              </a:pPr>
              <a:t>14</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21">
            <a:extLst>
              <a:ext uri="{FF2B5EF4-FFF2-40B4-BE49-F238E27FC236}">
                <a16:creationId xmlns:a16="http://schemas.microsoft.com/office/drawing/2014/main" id="{F9F06148-E95F-4349-9E93-861F5C487079}"/>
              </a:ext>
            </a:extLst>
          </p:cNvPr>
          <p:cNvSpPr>
            <a:spLocks noGrp="1" noChangeArrowheads="1"/>
          </p:cNvSpPr>
          <p:nvPr>
            <p:ph type="sldNum"/>
          </p:nvPr>
        </p:nvSpPr>
        <p:spPr>
          <a:ln/>
        </p:spPr>
        <p:txBody>
          <a:bodyPr/>
          <a:lstStyle/>
          <a:p>
            <a:fld id="{94F1ABA2-1A11-3241-82A1-72FD15C1E1DF}" type="slidenum">
              <a:rPr lang="en-GB" altLang="en-US"/>
              <a:pPr/>
              <a:t>15</a:t>
            </a:fld>
            <a:endParaRPr lang="en-GB" altLang="en-US"/>
          </a:p>
        </p:txBody>
      </p:sp>
      <p:sp>
        <p:nvSpPr>
          <p:cNvPr id="35841" name="Text Box 1">
            <a:extLst>
              <a:ext uri="{FF2B5EF4-FFF2-40B4-BE49-F238E27FC236}">
                <a16:creationId xmlns:a16="http://schemas.microsoft.com/office/drawing/2014/main" id="{8A1F4D81-5D0B-B342-B80A-196EB961BA42}"/>
              </a:ext>
            </a:extLst>
          </p:cNvPr>
          <p:cNvSpPr txBox="1">
            <a:spLocks noChangeArrowheads="1"/>
          </p:cNvSpPr>
          <p:nvPr/>
        </p:nvSpPr>
        <p:spPr bwMode="auto">
          <a:xfrm>
            <a:off x="4278313" y="10156825"/>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gn="r">
              <a:buClrTx/>
              <a:buFontTx/>
              <a:buNone/>
            </a:pPr>
            <a:fld id="{C4A64B93-7EA8-8A47-BE3F-D8E714C09929}" type="slidenum">
              <a:rPr lang="en-GB" altLang="en-US" sz="1400">
                <a:solidFill>
                  <a:srgbClr val="000000"/>
                </a:solidFill>
                <a:latin typeface="Times New Roman" panose="02020603050405020304" pitchFamily="18" charset="0"/>
              </a:rPr>
              <a:pPr algn="r">
                <a:buClrTx/>
                <a:buFontTx/>
                <a:buNone/>
              </a:pPr>
              <a:t>15</a:t>
            </a:fld>
            <a:endParaRPr lang="en-GB" altLang="en-US" sz="1400">
              <a:solidFill>
                <a:srgbClr val="000000"/>
              </a:solidFill>
              <a:latin typeface="Times New Roman" panose="02020603050405020304" pitchFamily="18" charset="0"/>
            </a:endParaRPr>
          </a:p>
        </p:txBody>
      </p:sp>
      <p:sp>
        <p:nvSpPr>
          <p:cNvPr id="35842" name="Text Box 2">
            <a:extLst>
              <a:ext uri="{FF2B5EF4-FFF2-40B4-BE49-F238E27FC236}">
                <a16:creationId xmlns:a16="http://schemas.microsoft.com/office/drawing/2014/main" id="{ECAD9360-13FB-9947-93B0-BC3A3C8FE51E}"/>
              </a:ext>
            </a:extLst>
          </p:cNvPr>
          <p:cNvSpPr txBox="1">
            <a:spLocks noChangeArrowheads="1"/>
          </p:cNvSpPr>
          <p:nvPr>
            <p:ph type="sldImg"/>
          </p:nvPr>
        </p:nvSpPr>
        <p:spPr bwMode="auto">
          <a:xfrm>
            <a:off x="587375" y="706438"/>
            <a:ext cx="5437188" cy="3763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3" name="Text Box 3">
            <a:extLst>
              <a:ext uri="{FF2B5EF4-FFF2-40B4-BE49-F238E27FC236}">
                <a16:creationId xmlns:a16="http://schemas.microsoft.com/office/drawing/2014/main" id="{A9269985-8787-5444-A1D9-0A8952F6794D}"/>
              </a:ext>
            </a:extLst>
          </p:cNvPr>
          <p:cNvSpPr txBox="1">
            <a:spLocks noChangeArrowheads="1"/>
          </p:cNvSpPr>
          <p:nvPr>
            <p:ph type="body" idx="1"/>
          </p:nvPr>
        </p:nvSpPr>
        <p:spPr bwMode="auto">
          <a:xfrm>
            <a:off x="881063" y="4705350"/>
            <a:ext cx="4849812"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35844" name="Text Box 4">
            <a:extLst>
              <a:ext uri="{FF2B5EF4-FFF2-40B4-BE49-F238E27FC236}">
                <a16:creationId xmlns:a16="http://schemas.microsoft.com/office/drawing/2014/main" id="{718B5F8B-47EF-8341-8BBD-6C5CA4B659C9}"/>
              </a:ext>
            </a:extLst>
          </p:cNvPr>
          <p:cNvSpPr txBox="1">
            <a:spLocks noChangeArrowheads="1"/>
          </p:cNvSpPr>
          <p:nvPr/>
        </p:nvSpPr>
        <p:spPr bwMode="auto">
          <a:xfrm>
            <a:off x="3746500" y="9410700"/>
            <a:ext cx="2863850"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fld id="{CB6C8CE2-E3E1-B649-A50A-9F03B11FA893}" type="slidenum">
              <a:rPr lang="en-GB" altLang="en-US">
                <a:solidFill>
                  <a:srgbClr val="000000"/>
                </a:solidFill>
                <a:latin typeface="Times New Roman" panose="02020603050405020304" pitchFamily="18" charset="0"/>
              </a:rPr>
              <a:pPr>
                <a:lnSpc>
                  <a:spcPct val="100000"/>
                </a:lnSpc>
                <a:buClrTx/>
                <a:buFontTx/>
                <a:buNone/>
              </a:pPr>
              <a:t>15</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21">
            <a:extLst>
              <a:ext uri="{FF2B5EF4-FFF2-40B4-BE49-F238E27FC236}">
                <a16:creationId xmlns:a16="http://schemas.microsoft.com/office/drawing/2014/main" id="{6C784F17-D80A-AF47-A5F0-E96DD5B71F13}"/>
              </a:ext>
            </a:extLst>
          </p:cNvPr>
          <p:cNvSpPr>
            <a:spLocks noGrp="1" noChangeArrowheads="1"/>
          </p:cNvSpPr>
          <p:nvPr>
            <p:ph type="sldNum"/>
          </p:nvPr>
        </p:nvSpPr>
        <p:spPr>
          <a:ln/>
        </p:spPr>
        <p:txBody>
          <a:bodyPr/>
          <a:lstStyle/>
          <a:p>
            <a:fld id="{D4C69252-1F33-714F-A1E9-8EA005759420}" type="slidenum">
              <a:rPr lang="en-GB" altLang="en-US"/>
              <a:pPr/>
              <a:t>16</a:t>
            </a:fld>
            <a:endParaRPr lang="en-GB" altLang="en-US"/>
          </a:p>
        </p:txBody>
      </p:sp>
      <p:sp>
        <p:nvSpPr>
          <p:cNvPr id="36865" name="Text Box 1">
            <a:extLst>
              <a:ext uri="{FF2B5EF4-FFF2-40B4-BE49-F238E27FC236}">
                <a16:creationId xmlns:a16="http://schemas.microsoft.com/office/drawing/2014/main" id="{9C35EB5F-353F-3340-AD4F-C1680ADE4C36}"/>
              </a:ext>
            </a:extLst>
          </p:cNvPr>
          <p:cNvSpPr txBox="1">
            <a:spLocks noChangeArrowheads="1"/>
          </p:cNvSpPr>
          <p:nvPr/>
        </p:nvSpPr>
        <p:spPr bwMode="auto">
          <a:xfrm>
            <a:off x="4278313" y="10156825"/>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gn="r">
              <a:buClrTx/>
              <a:buFontTx/>
              <a:buNone/>
            </a:pPr>
            <a:fld id="{0E6067B7-F052-3C45-B0C5-4E0EA8015EC1}" type="slidenum">
              <a:rPr lang="en-GB" altLang="en-US" sz="1400">
                <a:solidFill>
                  <a:srgbClr val="000000"/>
                </a:solidFill>
                <a:latin typeface="Times New Roman" panose="02020603050405020304" pitchFamily="18" charset="0"/>
              </a:rPr>
              <a:pPr algn="r">
                <a:buClrTx/>
                <a:buFontTx/>
                <a:buNone/>
              </a:pPr>
              <a:t>16</a:t>
            </a:fld>
            <a:endParaRPr lang="en-GB" altLang="en-US" sz="1400">
              <a:solidFill>
                <a:srgbClr val="000000"/>
              </a:solidFill>
              <a:latin typeface="Times New Roman" panose="02020603050405020304" pitchFamily="18" charset="0"/>
            </a:endParaRPr>
          </a:p>
        </p:txBody>
      </p:sp>
      <p:sp>
        <p:nvSpPr>
          <p:cNvPr id="36866" name="Text Box 2">
            <a:extLst>
              <a:ext uri="{FF2B5EF4-FFF2-40B4-BE49-F238E27FC236}">
                <a16:creationId xmlns:a16="http://schemas.microsoft.com/office/drawing/2014/main" id="{29437F0B-49E6-F041-BD2F-9593E357B719}"/>
              </a:ext>
            </a:extLst>
          </p:cNvPr>
          <p:cNvSpPr txBox="1">
            <a:spLocks noChangeArrowheads="1"/>
          </p:cNvSpPr>
          <p:nvPr>
            <p:ph type="sldImg"/>
          </p:nvPr>
        </p:nvSpPr>
        <p:spPr bwMode="auto">
          <a:xfrm>
            <a:off x="587375" y="706438"/>
            <a:ext cx="5437188" cy="3763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7" name="Text Box 3">
            <a:extLst>
              <a:ext uri="{FF2B5EF4-FFF2-40B4-BE49-F238E27FC236}">
                <a16:creationId xmlns:a16="http://schemas.microsoft.com/office/drawing/2014/main" id="{60BD0B96-EFC9-AB49-95C1-43A2B59474E8}"/>
              </a:ext>
            </a:extLst>
          </p:cNvPr>
          <p:cNvSpPr txBox="1">
            <a:spLocks noChangeArrowheads="1"/>
          </p:cNvSpPr>
          <p:nvPr>
            <p:ph type="body" idx="1"/>
          </p:nvPr>
        </p:nvSpPr>
        <p:spPr bwMode="auto">
          <a:xfrm>
            <a:off x="881063" y="4705350"/>
            <a:ext cx="4849812"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36868" name="Text Box 4">
            <a:extLst>
              <a:ext uri="{FF2B5EF4-FFF2-40B4-BE49-F238E27FC236}">
                <a16:creationId xmlns:a16="http://schemas.microsoft.com/office/drawing/2014/main" id="{D7520549-7AAC-1148-8972-7F63885DE580}"/>
              </a:ext>
            </a:extLst>
          </p:cNvPr>
          <p:cNvSpPr txBox="1">
            <a:spLocks noChangeArrowheads="1"/>
          </p:cNvSpPr>
          <p:nvPr/>
        </p:nvSpPr>
        <p:spPr bwMode="auto">
          <a:xfrm>
            <a:off x="3746500" y="9410700"/>
            <a:ext cx="2863850"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fld id="{01C6F9EE-F1AC-A548-9EAF-43956DC01648}" type="slidenum">
              <a:rPr lang="en-GB" altLang="en-US">
                <a:solidFill>
                  <a:srgbClr val="000000"/>
                </a:solidFill>
                <a:latin typeface="Times New Roman" panose="02020603050405020304" pitchFamily="18" charset="0"/>
              </a:rPr>
              <a:pPr>
                <a:lnSpc>
                  <a:spcPct val="100000"/>
                </a:lnSpc>
                <a:buClrTx/>
                <a:buFontTx/>
                <a:buNone/>
              </a:pPr>
              <a:t>16</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21">
            <a:extLst>
              <a:ext uri="{FF2B5EF4-FFF2-40B4-BE49-F238E27FC236}">
                <a16:creationId xmlns:a16="http://schemas.microsoft.com/office/drawing/2014/main" id="{118EAC87-63BC-6147-B644-126C98C6C69B}"/>
              </a:ext>
            </a:extLst>
          </p:cNvPr>
          <p:cNvSpPr>
            <a:spLocks noGrp="1" noChangeArrowheads="1"/>
          </p:cNvSpPr>
          <p:nvPr>
            <p:ph type="sldNum"/>
          </p:nvPr>
        </p:nvSpPr>
        <p:spPr>
          <a:ln/>
        </p:spPr>
        <p:txBody>
          <a:bodyPr/>
          <a:lstStyle/>
          <a:p>
            <a:fld id="{64C93E61-CE26-BD4A-87A0-2226D8547826}" type="slidenum">
              <a:rPr lang="en-GB" altLang="en-US"/>
              <a:pPr/>
              <a:t>17</a:t>
            </a:fld>
            <a:endParaRPr lang="en-GB" altLang="en-US"/>
          </a:p>
        </p:txBody>
      </p:sp>
      <p:sp>
        <p:nvSpPr>
          <p:cNvPr id="37889" name="Text Box 1">
            <a:extLst>
              <a:ext uri="{FF2B5EF4-FFF2-40B4-BE49-F238E27FC236}">
                <a16:creationId xmlns:a16="http://schemas.microsoft.com/office/drawing/2014/main" id="{FDA3BF1F-0AC8-8D47-BC1F-40442C9C51ED}"/>
              </a:ext>
            </a:extLst>
          </p:cNvPr>
          <p:cNvSpPr txBox="1">
            <a:spLocks noChangeArrowheads="1"/>
          </p:cNvSpPr>
          <p:nvPr/>
        </p:nvSpPr>
        <p:spPr bwMode="auto">
          <a:xfrm>
            <a:off x="4278313" y="10156825"/>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gn="r">
              <a:buClrTx/>
              <a:buFontTx/>
              <a:buNone/>
            </a:pPr>
            <a:fld id="{B1ABE2D3-484C-EC48-8D5E-1E9CAD3BD3E4}" type="slidenum">
              <a:rPr lang="en-GB" altLang="en-US" sz="1400">
                <a:solidFill>
                  <a:srgbClr val="000000"/>
                </a:solidFill>
                <a:latin typeface="Times New Roman" panose="02020603050405020304" pitchFamily="18" charset="0"/>
              </a:rPr>
              <a:pPr algn="r">
                <a:buClrTx/>
                <a:buFontTx/>
                <a:buNone/>
              </a:pPr>
              <a:t>17</a:t>
            </a:fld>
            <a:endParaRPr lang="en-GB" altLang="en-US" sz="1400">
              <a:solidFill>
                <a:srgbClr val="000000"/>
              </a:solidFill>
              <a:latin typeface="Times New Roman" panose="02020603050405020304" pitchFamily="18" charset="0"/>
            </a:endParaRPr>
          </a:p>
        </p:txBody>
      </p:sp>
      <p:sp>
        <p:nvSpPr>
          <p:cNvPr id="37890" name="Text Box 2">
            <a:extLst>
              <a:ext uri="{FF2B5EF4-FFF2-40B4-BE49-F238E27FC236}">
                <a16:creationId xmlns:a16="http://schemas.microsoft.com/office/drawing/2014/main" id="{F521F070-F5EA-D44D-9E99-DAA768F8F068}"/>
              </a:ext>
            </a:extLst>
          </p:cNvPr>
          <p:cNvSpPr txBox="1">
            <a:spLocks noChangeArrowheads="1"/>
          </p:cNvSpPr>
          <p:nvPr>
            <p:ph type="sldImg"/>
          </p:nvPr>
        </p:nvSpPr>
        <p:spPr bwMode="auto">
          <a:xfrm>
            <a:off x="587375" y="706438"/>
            <a:ext cx="5437188" cy="3763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1" name="Text Box 3">
            <a:extLst>
              <a:ext uri="{FF2B5EF4-FFF2-40B4-BE49-F238E27FC236}">
                <a16:creationId xmlns:a16="http://schemas.microsoft.com/office/drawing/2014/main" id="{09C5A84A-6F31-8E4F-889B-F10B2A79645B}"/>
              </a:ext>
            </a:extLst>
          </p:cNvPr>
          <p:cNvSpPr txBox="1">
            <a:spLocks noChangeArrowheads="1"/>
          </p:cNvSpPr>
          <p:nvPr>
            <p:ph type="body" idx="1"/>
          </p:nvPr>
        </p:nvSpPr>
        <p:spPr bwMode="auto">
          <a:xfrm>
            <a:off x="881063" y="4705350"/>
            <a:ext cx="4849812"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37892" name="Text Box 4">
            <a:extLst>
              <a:ext uri="{FF2B5EF4-FFF2-40B4-BE49-F238E27FC236}">
                <a16:creationId xmlns:a16="http://schemas.microsoft.com/office/drawing/2014/main" id="{853BEEDC-40F2-F441-82F6-AB3A1911F768}"/>
              </a:ext>
            </a:extLst>
          </p:cNvPr>
          <p:cNvSpPr txBox="1">
            <a:spLocks noChangeArrowheads="1"/>
          </p:cNvSpPr>
          <p:nvPr/>
        </p:nvSpPr>
        <p:spPr bwMode="auto">
          <a:xfrm>
            <a:off x="3746500" y="9410700"/>
            <a:ext cx="2863850"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fld id="{3213C8C7-3AA8-914A-99B9-502BAAEB57AB}" type="slidenum">
              <a:rPr lang="en-GB" altLang="en-US">
                <a:solidFill>
                  <a:srgbClr val="000000"/>
                </a:solidFill>
                <a:latin typeface="Times New Roman" panose="02020603050405020304" pitchFamily="18" charset="0"/>
              </a:rPr>
              <a:pPr>
                <a:lnSpc>
                  <a:spcPct val="100000"/>
                </a:lnSpc>
                <a:buClrTx/>
                <a:buFontTx/>
                <a:buNone/>
              </a:pPr>
              <a:t>17</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21">
            <a:extLst>
              <a:ext uri="{FF2B5EF4-FFF2-40B4-BE49-F238E27FC236}">
                <a16:creationId xmlns:a16="http://schemas.microsoft.com/office/drawing/2014/main" id="{624EFB3F-49E7-394C-8018-E1CD1AB431D8}"/>
              </a:ext>
            </a:extLst>
          </p:cNvPr>
          <p:cNvSpPr>
            <a:spLocks noGrp="1" noChangeArrowheads="1"/>
          </p:cNvSpPr>
          <p:nvPr>
            <p:ph type="sldNum"/>
          </p:nvPr>
        </p:nvSpPr>
        <p:spPr>
          <a:ln/>
        </p:spPr>
        <p:txBody>
          <a:bodyPr/>
          <a:lstStyle/>
          <a:p>
            <a:fld id="{BCE13A81-CCB8-F14E-8E45-0D9F4E723D5D}" type="slidenum">
              <a:rPr lang="en-GB" altLang="en-US"/>
              <a:pPr/>
              <a:t>2</a:t>
            </a:fld>
            <a:endParaRPr lang="en-GB" altLang="en-US"/>
          </a:p>
        </p:txBody>
      </p:sp>
      <p:sp>
        <p:nvSpPr>
          <p:cNvPr id="22529" name="Text Box 1">
            <a:extLst>
              <a:ext uri="{FF2B5EF4-FFF2-40B4-BE49-F238E27FC236}">
                <a16:creationId xmlns:a16="http://schemas.microsoft.com/office/drawing/2014/main" id="{24CFCEC7-854C-1D41-BE91-8E4DBA771867}"/>
              </a:ext>
            </a:extLst>
          </p:cNvPr>
          <p:cNvSpPr txBox="1">
            <a:spLocks noChangeArrowheads="1"/>
          </p:cNvSpPr>
          <p:nvPr/>
        </p:nvSpPr>
        <p:spPr bwMode="auto">
          <a:xfrm>
            <a:off x="4278313" y="10156825"/>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gn="r">
              <a:buClrTx/>
              <a:buFontTx/>
              <a:buNone/>
            </a:pPr>
            <a:fld id="{D8963D5A-4971-614A-95CA-A0CF0DF1E193}" type="slidenum">
              <a:rPr lang="en-GB" altLang="en-US" sz="1400">
                <a:solidFill>
                  <a:srgbClr val="000000"/>
                </a:solidFill>
                <a:latin typeface="Times New Roman" panose="02020603050405020304" pitchFamily="18" charset="0"/>
              </a:rPr>
              <a:pPr algn="r">
                <a:buClrTx/>
                <a:buFontTx/>
                <a:buNone/>
              </a:pPr>
              <a:t>2</a:t>
            </a:fld>
            <a:endParaRPr lang="en-GB" altLang="en-US" sz="1400">
              <a:solidFill>
                <a:srgbClr val="000000"/>
              </a:solidFill>
              <a:latin typeface="Times New Roman" panose="02020603050405020304" pitchFamily="18" charset="0"/>
            </a:endParaRPr>
          </a:p>
        </p:txBody>
      </p:sp>
      <p:sp>
        <p:nvSpPr>
          <p:cNvPr id="22530" name="Text Box 2">
            <a:extLst>
              <a:ext uri="{FF2B5EF4-FFF2-40B4-BE49-F238E27FC236}">
                <a16:creationId xmlns:a16="http://schemas.microsoft.com/office/drawing/2014/main" id="{DB9CF758-FF71-5D47-99F0-F9804BFB86A7}"/>
              </a:ext>
            </a:extLst>
          </p:cNvPr>
          <p:cNvSpPr txBox="1">
            <a:spLocks noChangeArrowheads="1"/>
          </p:cNvSpPr>
          <p:nvPr>
            <p:ph type="sldImg"/>
          </p:nvPr>
        </p:nvSpPr>
        <p:spPr bwMode="auto">
          <a:xfrm>
            <a:off x="587375" y="706438"/>
            <a:ext cx="5437188" cy="3763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Text Box 3">
            <a:extLst>
              <a:ext uri="{FF2B5EF4-FFF2-40B4-BE49-F238E27FC236}">
                <a16:creationId xmlns:a16="http://schemas.microsoft.com/office/drawing/2014/main" id="{1D5F5904-060A-7A43-8BD5-FF054EEF2B68}"/>
              </a:ext>
            </a:extLst>
          </p:cNvPr>
          <p:cNvSpPr txBox="1">
            <a:spLocks noChangeArrowheads="1"/>
          </p:cNvSpPr>
          <p:nvPr>
            <p:ph type="body" idx="1"/>
          </p:nvPr>
        </p:nvSpPr>
        <p:spPr bwMode="auto">
          <a:xfrm>
            <a:off x="881063" y="4705350"/>
            <a:ext cx="4849812"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22532" name="Text Box 4">
            <a:extLst>
              <a:ext uri="{FF2B5EF4-FFF2-40B4-BE49-F238E27FC236}">
                <a16:creationId xmlns:a16="http://schemas.microsoft.com/office/drawing/2014/main" id="{3AAA65DE-5B2F-0648-9DF6-55D1E6E1B652}"/>
              </a:ext>
            </a:extLst>
          </p:cNvPr>
          <p:cNvSpPr txBox="1">
            <a:spLocks noChangeArrowheads="1"/>
          </p:cNvSpPr>
          <p:nvPr/>
        </p:nvSpPr>
        <p:spPr bwMode="auto">
          <a:xfrm>
            <a:off x="3746500" y="9410700"/>
            <a:ext cx="2863850"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fld id="{7A7851C4-0E0A-484A-8075-1B99CF7AE348}" type="slidenum">
              <a:rPr lang="en-GB" altLang="en-US">
                <a:solidFill>
                  <a:srgbClr val="000000"/>
                </a:solidFill>
                <a:latin typeface="Times New Roman" panose="02020603050405020304" pitchFamily="18" charset="0"/>
              </a:rPr>
              <a:pPr>
                <a:lnSpc>
                  <a:spcPct val="100000"/>
                </a:lnSpc>
                <a:buClrTx/>
                <a:buFontTx/>
                <a:buNone/>
              </a:pPr>
              <a:t>2</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21">
            <a:extLst>
              <a:ext uri="{FF2B5EF4-FFF2-40B4-BE49-F238E27FC236}">
                <a16:creationId xmlns:a16="http://schemas.microsoft.com/office/drawing/2014/main" id="{50622404-139D-8D46-863C-2F98DAD57DC7}"/>
              </a:ext>
            </a:extLst>
          </p:cNvPr>
          <p:cNvSpPr>
            <a:spLocks noGrp="1" noChangeArrowheads="1"/>
          </p:cNvSpPr>
          <p:nvPr>
            <p:ph type="sldNum"/>
          </p:nvPr>
        </p:nvSpPr>
        <p:spPr>
          <a:ln/>
        </p:spPr>
        <p:txBody>
          <a:bodyPr/>
          <a:lstStyle/>
          <a:p>
            <a:fld id="{8222A5DA-CF7A-1040-94C0-B74F75FAAA29}" type="slidenum">
              <a:rPr lang="en-GB" altLang="en-US"/>
              <a:pPr/>
              <a:t>3</a:t>
            </a:fld>
            <a:endParaRPr lang="en-GB" altLang="en-US"/>
          </a:p>
        </p:txBody>
      </p:sp>
      <p:sp>
        <p:nvSpPr>
          <p:cNvPr id="23553" name="Text Box 1">
            <a:extLst>
              <a:ext uri="{FF2B5EF4-FFF2-40B4-BE49-F238E27FC236}">
                <a16:creationId xmlns:a16="http://schemas.microsoft.com/office/drawing/2014/main" id="{51FC7EC6-59C8-1446-BE8F-C7F202778D7D}"/>
              </a:ext>
            </a:extLst>
          </p:cNvPr>
          <p:cNvSpPr txBox="1">
            <a:spLocks noChangeArrowheads="1"/>
          </p:cNvSpPr>
          <p:nvPr/>
        </p:nvSpPr>
        <p:spPr bwMode="auto">
          <a:xfrm>
            <a:off x="4278313" y="10156825"/>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gn="r">
              <a:buClrTx/>
              <a:buFontTx/>
              <a:buNone/>
            </a:pPr>
            <a:fld id="{D52EEEBE-2A47-1A46-8222-3B4A726FA23D}" type="slidenum">
              <a:rPr lang="en-GB" altLang="en-US" sz="1400">
                <a:solidFill>
                  <a:srgbClr val="000000"/>
                </a:solidFill>
                <a:latin typeface="Times New Roman" panose="02020603050405020304" pitchFamily="18" charset="0"/>
              </a:rPr>
              <a:pPr algn="r">
                <a:buClrTx/>
                <a:buFontTx/>
                <a:buNone/>
              </a:pPr>
              <a:t>3</a:t>
            </a:fld>
            <a:endParaRPr lang="en-GB" altLang="en-US" sz="1400">
              <a:solidFill>
                <a:srgbClr val="000000"/>
              </a:solidFill>
              <a:latin typeface="Times New Roman" panose="02020603050405020304" pitchFamily="18" charset="0"/>
            </a:endParaRPr>
          </a:p>
        </p:txBody>
      </p:sp>
      <p:sp>
        <p:nvSpPr>
          <p:cNvPr id="23554" name="Text Box 2">
            <a:extLst>
              <a:ext uri="{FF2B5EF4-FFF2-40B4-BE49-F238E27FC236}">
                <a16:creationId xmlns:a16="http://schemas.microsoft.com/office/drawing/2014/main" id="{3C781DB6-382B-E944-A1D4-EB6A6F44F525}"/>
              </a:ext>
            </a:extLst>
          </p:cNvPr>
          <p:cNvSpPr txBox="1">
            <a:spLocks noChangeArrowheads="1"/>
          </p:cNvSpPr>
          <p:nvPr>
            <p:ph type="sldImg"/>
          </p:nvPr>
        </p:nvSpPr>
        <p:spPr bwMode="auto">
          <a:xfrm>
            <a:off x="587375" y="706438"/>
            <a:ext cx="5437188" cy="3763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5" name="Text Box 3">
            <a:extLst>
              <a:ext uri="{FF2B5EF4-FFF2-40B4-BE49-F238E27FC236}">
                <a16:creationId xmlns:a16="http://schemas.microsoft.com/office/drawing/2014/main" id="{573AE692-CF1F-3A41-886D-5331EB00FF0B}"/>
              </a:ext>
            </a:extLst>
          </p:cNvPr>
          <p:cNvSpPr txBox="1">
            <a:spLocks noChangeArrowheads="1"/>
          </p:cNvSpPr>
          <p:nvPr>
            <p:ph type="body" idx="1"/>
          </p:nvPr>
        </p:nvSpPr>
        <p:spPr bwMode="auto">
          <a:xfrm>
            <a:off x="881063" y="4705350"/>
            <a:ext cx="4849812"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23556" name="Text Box 4">
            <a:extLst>
              <a:ext uri="{FF2B5EF4-FFF2-40B4-BE49-F238E27FC236}">
                <a16:creationId xmlns:a16="http://schemas.microsoft.com/office/drawing/2014/main" id="{015A607D-F56A-9940-97CA-0C44AD6D81C2}"/>
              </a:ext>
            </a:extLst>
          </p:cNvPr>
          <p:cNvSpPr txBox="1">
            <a:spLocks noChangeArrowheads="1"/>
          </p:cNvSpPr>
          <p:nvPr/>
        </p:nvSpPr>
        <p:spPr bwMode="auto">
          <a:xfrm>
            <a:off x="3746500" y="9410700"/>
            <a:ext cx="2863850"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fld id="{55F45E67-ED83-FF42-B187-385D30D86969}" type="slidenum">
              <a:rPr lang="en-GB" altLang="en-US">
                <a:solidFill>
                  <a:srgbClr val="000000"/>
                </a:solidFill>
                <a:latin typeface="Times New Roman" panose="02020603050405020304" pitchFamily="18" charset="0"/>
              </a:rPr>
              <a:pPr>
                <a:lnSpc>
                  <a:spcPct val="100000"/>
                </a:lnSpc>
                <a:buClrTx/>
                <a:buFontTx/>
                <a:buNone/>
              </a:pPr>
              <a:t>3</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21">
            <a:extLst>
              <a:ext uri="{FF2B5EF4-FFF2-40B4-BE49-F238E27FC236}">
                <a16:creationId xmlns:a16="http://schemas.microsoft.com/office/drawing/2014/main" id="{EEFC303B-6D3F-C542-BE37-4FDD1BE274CD}"/>
              </a:ext>
            </a:extLst>
          </p:cNvPr>
          <p:cNvSpPr>
            <a:spLocks noGrp="1" noChangeArrowheads="1"/>
          </p:cNvSpPr>
          <p:nvPr>
            <p:ph type="sldNum"/>
          </p:nvPr>
        </p:nvSpPr>
        <p:spPr>
          <a:ln/>
        </p:spPr>
        <p:txBody>
          <a:bodyPr/>
          <a:lstStyle/>
          <a:p>
            <a:fld id="{E5FAD902-F943-4641-9070-78ABA03B5DCC}" type="slidenum">
              <a:rPr lang="en-GB" altLang="en-US"/>
              <a:pPr/>
              <a:t>4</a:t>
            </a:fld>
            <a:endParaRPr lang="en-GB" altLang="en-US"/>
          </a:p>
        </p:txBody>
      </p:sp>
      <p:sp>
        <p:nvSpPr>
          <p:cNvPr id="24577" name="Text Box 1">
            <a:extLst>
              <a:ext uri="{FF2B5EF4-FFF2-40B4-BE49-F238E27FC236}">
                <a16:creationId xmlns:a16="http://schemas.microsoft.com/office/drawing/2014/main" id="{D76D0449-7036-414D-8259-AB7BF6650C2B}"/>
              </a:ext>
            </a:extLst>
          </p:cNvPr>
          <p:cNvSpPr txBox="1">
            <a:spLocks noChangeArrowheads="1"/>
          </p:cNvSpPr>
          <p:nvPr/>
        </p:nvSpPr>
        <p:spPr bwMode="auto">
          <a:xfrm>
            <a:off x="4278313" y="10156825"/>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gn="r">
              <a:buClrTx/>
              <a:buFontTx/>
              <a:buNone/>
            </a:pPr>
            <a:fld id="{C32A338A-93E1-D74A-921D-935A49C55AE8}" type="slidenum">
              <a:rPr lang="en-GB" altLang="en-US" sz="1400">
                <a:solidFill>
                  <a:srgbClr val="000000"/>
                </a:solidFill>
                <a:latin typeface="Times New Roman" panose="02020603050405020304" pitchFamily="18" charset="0"/>
              </a:rPr>
              <a:pPr algn="r">
                <a:buClrTx/>
                <a:buFontTx/>
                <a:buNone/>
              </a:pPr>
              <a:t>4</a:t>
            </a:fld>
            <a:endParaRPr lang="en-GB" altLang="en-US" sz="1400">
              <a:solidFill>
                <a:srgbClr val="000000"/>
              </a:solidFill>
              <a:latin typeface="Times New Roman" panose="02020603050405020304" pitchFamily="18" charset="0"/>
            </a:endParaRPr>
          </a:p>
        </p:txBody>
      </p:sp>
      <p:sp>
        <p:nvSpPr>
          <p:cNvPr id="24578" name="Text Box 2">
            <a:extLst>
              <a:ext uri="{FF2B5EF4-FFF2-40B4-BE49-F238E27FC236}">
                <a16:creationId xmlns:a16="http://schemas.microsoft.com/office/drawing/2014/main" id="{17FFA569-E196-F647-B484-A902D4BC6A13}"/>
              </a:ext>
            </a:extLst>
          </p:cNvPr>
          <p:cNvSpPr txBox="1">
            <a:spLocks noChangeArrowheads="1"/>
          </p:cNvSpPr>
          <p:nvPr>
            <p:ph type="body"/>
          </p:nvPr>
        </p:nvSpPr>
        <p:spPr bwMode="auto">
          <a:xfrm>
            <a:off x="663575" y="4703763"/>
            <a:ext cx="5311775" cy="44561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24579" name="Text Box 3">
            <a:extLst>
              <a:ext uri="{FF2B5EF4-FFF2-40B4-BE49-F238E27FC236}">
                <a16:creationId xmlns:a16="http://schemas.microsoft.com/office/drawing/2014/main" id="{0399E381-7680-D241-8510-27A32798F69D}"/>
              </a:ext>
            </a:extLst>
          </p:cNvPr>
          <p:cNvSpPr txBox="1">
            <a:spLocks noChangeArrowheads="1"/>
          </p:cNvSpPr>
          <p:nvPr/>
        </p:nvSpPr>
        <p:spPr bwMode="auto">
          <a:xfrm>
            <a:off x="3746500" y="9410700"/>
            <a:ext cx="2863850"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fld id="{199010E2-1A81-4F4A-A53C-75FF8B0F2CE6}" type="slidenum">
              <a:rPr lang="en-GB" altLang="en-US">
                <a:solidFill>
                  <a:srgbClr val="000000"/>
                </a:solidFill>
                <a:latin typeface="Times New Roman" panose="02020603050405020304" pitchFamily="18" charset="0"/>
              </a:rPr>
              <a:pPr>
                <a:lnSpc>
                  <a:spcPct val="100000"/>
                </a:lnSpc>
                <a:buClrTx/>
                <a:buFontTx/>
                <a:buNone/>
              </a:pPr>
              <a:t>4</a:t>
            </a:fld>
            <a:endParaRPr lang="en-GB" altLang="en-US">
              <a:solidFill>
                <a:srgbClr val="000000"/>
              </a:solidFill>
              <a:latin typeface="Times New Roman" panose="02020603050405020304" pitchFamily="18" charset="0"/>
            </a:endParaRPr>
          </a:p>
        </p:txBody>
      </p:sp>
      <p:sp>
        <p:nvSpPr>
          <p:cNvPr id="24580" name="Text Box 4">
            <a:extLst>
              <a:ext uri="{FF2B5EF4-FFF2-40B4-BE49-F238E27FC236}">
                <a16:creationId xmlns:a16="http://schemas.microsoft.com/office/drawing/2014/main" id="{141128EA-D1D4-744A-8C0F-B740CC3DF77C}"/>
              </a:ext>
            </a:extLst>
          </p:cNvPr>
          <p:cNvSpPr txBox="1">
            <a:spLocks noChangeArrowheads="1"/>
          </p:cNvSpPr>
          <p:nvPr>
            <p:ph type="sldImg" idx="1"/>
          </p:nvPr>
        </p:nvSpPr>
        <p:spPr bwMode="auto">
          <a:xfrm>
            <a:off x="638175" y="752475"/>
            <a:ext cx="5364163" cy="37131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21">
            <a:extLst>
              <a:ext uri="{FF2B5EF4-FFF2-40B4-BE49-F238E27FC236}">
                <a16:creationId xmlns:a16="http://schemas.microsoft.com/office/drawing/2014/main" id="{DA61EB1C-FA66-3A42-8191-F8B68CBF166A}"/>
              </a:ext>
            </a:extLst>
          </p:cNvPr>
          <p:cNvSpPr>
            <a:spLocks noGrp="1" noChangeArrowheads="1"/>
          </p:cNvSpPr>
          <p:nvPr>
            <p:ph type="sldNum"/>
          </p:nvPr>
        </p:nvSpPr>
        <p:spPr>
          <a:ln/>
        </p:spPr>
        <p:txBody>
          <a:bodyPr/>
          <a:lstStyle/>
          <a:p>
            <a:fld id="{1012162F-0723-EF47-A26A-1BB9F2CE9023}" type="slidenum">
              <a:rPr lang="en-GB" altLang="en-US"/>
              <a:pPr/>
              <a:t>5</a:t>
            </a:fld>
            <a:endParaRPr lang="en-GB" altLang="en-US"/>
          </a:p>
        </p:txBody>
      </p:sp>
      <p:sp>
        <p:nvSpPr>
          <p:cNvPr id="25601" name="Text Box 1">
            <a:extLst>
              <a:ext uri="{FF2B5EF4-FFF2-40B4-BE49-F238E27FC236}">
                <a16:creationId xmlns:a16="http://schemas.microsoft.com/office/drawing/2014/main" id="{EA068267-3C84-FF46-B381-EDA93344EFF6}"/>
              </a:ext>
            </a:extLst>
          </p:cNvPr>
          <p:cNvSpPr txBox="1">
            <a:spLocks noChangeArrowheads="1"/>
          </p:cNvSpPr>
          <p:nvPr/>
        </p:nvSpPr>
        <p:spPr bwMode="auto">
          <a:xfrm>
            <a:off x="4278313" y="10156825"/>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gn="r">
              <a:buClrTx/>
              <a:buFontTx/>
              <a:buNone/>
            </a:pPr>
            <a:fld id="{F9EA6240-37C1-2A4B-A1B7-1D70E3D930B5}" type="slidenum">
              <a:rPr lang="en-GB" altLang="en-US" sz="1400">
                <a:solidFill>
                  <a:srgbClr val="000000"/>
                </a:solidFill>
                <a:latin typeface="Times New Roman" panose="02020603050405020304" pitchFamily="18" charset="0"/>
              </a:rPr>
              <a:pPr algn="r">
                <a:buClrTx/>
                <a:buFontTx/>
                <a:buNone/>
              </a:pPr>
              <a:t>5</a:t>
            </a:fld>
            <a:endParaRPr lang="en-GB" altLang="en-US" sz="1400">
              <a:solidFill>
                <a:srgbClr val="000000"/>
              </a:solidFill>
              <a:latin typeface="Times New Roman" panose="02020603050405020304" pitchFamily="18" charset="0"/>
            </a:endParaRPr>
          </a:p>
        </p:txBody>
      </p:sp>
      <p:sp>
        <p:nvSpPr>
          <p:cNvPr id="25602" name="Text Box 2">
            <a:extLst>
              <a:ext uri="{FF2B5EF4-FFF2-40B4-BE49-F238E27FC236}">
                <a16:creationId xmlns:a16="http://schemas.microsoft.com/office/drawing/2014/main" id="{1F730272-CC6A-D54A-A252-B6D98D15B656}"/>
              </a:ext>
            </a:extLst>
          </p:cNvPr>
          <p:cNvSpPr txBox="1">
            <a:spLocks noChangeArrowheads="1"/>
          </p:cNvSpPr>
          <p:nvPr>
            <p:ph type="sldImg"/>
          </p:nvPr>
        </p:nvSpPr>
        <p:spPr bwMode="auto">
          <a:xfrm>
            <a:off x="587375" y="706438"/>
            <a:ext cx="5437188" cy="3763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3" name="Text Box 3">
            <a:extLst>
              <a:ext uri="{FF2B5EF4-FFF2-40B4-BE49-F238E27FC236}">
                <a16:creationId xmlns:a16="http://schemas.microsoft.com/office/drawing/2014/main" id="{F64F5203-CF6A-F140-AE5C-92A1EA924D22}"/>
              </a:ext>
            </a:extLst>
          </p:cNvPr>
          <p:cNvSpPr txBox="1">
            <a:spLocks noChangeArrowheads="1"/>
          </p:cNvSpPr>
          <p:nvPr>
            <p:ph type="body" idx="1"/>
          </p:nvPr>
        </p:nvSpPr>
        <p:spPr bwMode="auto">
          <a:xfrm>
            <a:off x="881063" y="4705350"/>
            <a:ext cx="4849812"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25604" name="Text Box 4">
            <a:extLst>
              <a:ext uri="{FF2B5EF4-FFF2-40B4-BE49-F238E27FC236}">
                <a16:creationId xmlns:a16="http://schemas.microsoft.com/office/drawing/2014/main" id="{54105239-C565-B24D-AA61-683407BEF2F9}"/>
              </a:ext>
            </a:extLst>
          </p:cNvPr>
          <p:cNvSpPr txBox="1">
            <a:spLocks noChangeArrowheads="1"/>
          </p:cNvSpPr>
          <p:nvPr/>
        </p:nvSpPr>
        <p:spPr bwMode="auto">
          <a:xfrm>
            <a:off x="3746500" y="9410700"/>
            <a:ext cx="2863850"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fld id="{6BF0859E-37E9-D146-A1AE-B2C28D9977C5}" type="slidenum">
              <a:rPr lang="en-GB" altLang="en-US">
                <a:solidFill>
                  <a:srgbClr val="000000"/>
                </a:solidFill>
                <a:latin typeface="Times New Roman" panose="02020603050405020304" pitchFamily="18" charset="0"/>
              </a:rPr>
              <a:pPr>
                <a:lnSpc>
                  <a:spcPct val="100000"/>
                </a:lnSpc>
                <a:buClrTx/>
                <a:buFontTx/>
                <a:buNone/>
              </a:pPr>
              <a:t>5</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21">
            <a:extLst>
              <a:ext uri="{FF2B5EF4-FFF2-40B4-BE49-F238E27FC236}">
                <a16:creationId xmlns:a16="http://schemas.microsoft.com/office/drawing/2014/main" id="{E0037107-04C4-ED45-BA1B-366D89CFB8AF}"/>
              </a:ext>
            </a:extLst>
          </p:cNvPr>
          <p:cNvSpPr>
            <a:spLocks noGrp="1" noChangeArrowheads="1"/>
          </p:cNvSpPr>
          <p:nvPr>
            <p:ph type="sldNum"/>
          </p:nvPr>
        </p:nvSpPr>
        <p:spPr>
          <a:ln/>
        </p:spPr>
        <p:txBody>
          <a:bodyPr/>
          <a:lstStyle/>
          <a:p>
            <a:fld id="{EC4F10F0-900C-F642-BBCE-DAA8E6704189}" type="slidenum">
              <a:rPr lang="en-GB" altLang="en-US"/>
              <a:pPr/>
              <a:t>6</a:t>
            </a:fld>
            <a:endParaRPr lang="en-GB" altLang="en-US"/>
          </a:p>
        </p:txBody>
      </p:sp>
      <p:sp>
        <p:nvSpPr>
          <p:cNvPr id="26625" name="Text Box 1">
            <a:extLst>
              <a:ext uri="{FF2B5EF4-FFF2-40B4-BE49-F238E27FC236}">
                <a16:creationId xmlns:a16="http://schemas.microsoft.com/office/drawing/2014/main" id="{0B1BFBBA-C0D1-FC4D-9588-899B71E08C2C}"/>
              </a:ext>
            </a:extLst>
          </p:cNvPr>
          <p:cNvSpPr txBox="1">
            <a:spLocks noChangeArrowheads="1"/>
          </p:cNvSpPr>
          <p:nvPr/>
        </p:nvSpPr>
        <p:spPr bwMode="auto">
          <a:xfrm>
            <a:off x="4278313" y="10156825"/>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gn="r">
              <a:buClrTx/>
              <a:buFontTx/>
              <a:buNone/>
            </a:pPr>
            <a:fld id="{E8577ACE-5233-1A44-AB2B-AADC10E03D19}" type="slidenum">
              <a:rPr lang="en-GB" altLang="en-US" sz="1400">
                <a:solidFill>
                  <a:srgbClr val="000000"/>
                </a:solidFill>
                <a:latin typeface="Times New Roman" panose="02020603050405020304" pitchFamily="18" charset="0"/>
              </a:rPr>
              <a:pPr algn="r">
                <a:buClrTx/>
                <a:buFontTx/>
                <a:buNone/>
              </a:pPr>
              <a:t>6</a:t>
            </a:fld>
            <a:endParaRPr lang="en-GB" altLang="en-US" sz="1400">
              <a:solidFill>
                <a:srgbClr val="000000"/>
              </a:solidFill>
              <a:latin typeface="Times New Roman" panose="02020603050405020304" pitchFamily="18" charset="0"/>
            </a:endParaRPr>
          </a:p>
        </p:txBody>
      </p:sp>
      <p:sp>
        <p:nvSpPr>
          <p:cNvPr id="26626" name="Text Box 2">
            <a:extLst>
              <a:ext uri="{FF2B5EF4-FFF2-40B4-BE49-F238E27FC236}">
                <a16:creationId xmlns:a16="http://schemas.microsoft.com/office/drawing/2014/main" id="{5DBC980F-E5A8-C74B-B66A-89D2C232B67D}"/>
              </a:ext>
            </a:extLst>
          </p:cNvPr>
          <p:cNvSpPr txBox="1">
            <a:spLocks noChangeArrowheads="1"/>
          </p:cNvSpPr>
          <p:nvPr>
            <p:ph type="sldImg"/>
          </p:nvPr>
        </p:nvSpPr>
        <p:spPr bwMode="auto">
          <a:xfrm>
            <a:off x="587375" y="706438"/>
            <a:ext cx="5437188" cy="3763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7" name="Text Box 3">
            <a:extLst>
              <a:ext uri="{FF2B5EF4-FFF2-40B4-BE49-F238E27FC236}">
                <a16:creationId xmlns:a16="http://schemas.microsoft.com/office/drawing/2014/main" id="{E3B288C9-39B5-AC45-A1E7-900242C01AD5}"/>
              </a:ext>
            </a:extLst>
          </p:cNvPr>
          <p:cNvSpPr txBox="1">
            <a:spLocks noChangeArrowheads="1"/>
          </p:cNvSpPr>
          <p:nvPr>
            <p:ph type="body" idx="1"/>
          </p:nvPr>
        </p:nvSpPr>
        <p:spPr bwMode="auto">
          <a:xfrm>
            <a:off x="881063" y="4705350"/>
            <a:ext cx="4849812"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26628" name="Text Box 4">
            <a:extLst>
              <a:ext uri="{FF2B5EF4-FFF2-40B4-BE49-F238E27FC236}">
                <a16:creationId xmlns:a16="http://schemas.microsoft.com/office/drawing/2014/main" id="{673E44E7-9578-F346-874D-E2BF44350AC2}"/>
              </a:ext>
            </a:extLst>
          </p:cNvPr>
          <p:cNvSpPr txBox="1">
            <a:spLocks noChangeArrowheads="1"/>
          </p:cNvSpPr>
          <p:nvPr/>
        </p:nvSpPr>
        <p:spPr bwMode="auto">
          <a:xfrm>
            <a:off x="3746500" y="9410700"/>
            <a:ext cx="2863850"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fld id="{82E7301A-3CEF-DE4A-AC44-81993D019811}" type="slidenum">
              <a:rPr lang="en-GB" altLang="en-US">
                <a:solidFill>
                  <a:srgbClr val="000000"/>
                </a:solidFill>
                <a:latin typeface="Times New Roman" panose="02020603050405020304" pitchFamily="18" charset="0"/>
              </a:rPr>
              <a:pPr>
                <a:lnSpc>
                  <a:spcPct val="100000"/>
                </a:lnSpc>
                <a:buClrTx/>
                <a:buFontTx/>
                <a:buNone/>
              </a:pPr>
              <a:t>6</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21">
            <a:extLst>
              <a:ext uri="{FF2B5EF4-FFF2-40B4-BE49-F238E27FC236}">
                <a16:creationId xmlns:a16="http://schemas.microsoft.com/office/drawing/2014/main" id="{8515D659-F257-2F43-BE6C-B62670D3A344}"/>
              </a:ext>
            </a:extLst>
          </p:cNvPr>
          <p:cNvSpPr>
            <a:spLocks noGrp="1" noChangeArrowheads="1"/>
          </p:cNvSpPr>
          <p:nvPr>
            <p:ph type="sldNum"/>
          </p:nvPr>
        </p:nvSpPr>
        <p:spPr>
          <a:ln/>
        </p:spPr>
        <p:txBody>
          <a:bodyPr/>
          <a:lstStyle/>
          <a:p>
            <a:fld id="{BC8E4CF2-3F05-1745-BD62-CEDA11CFC347}" type="slidenum">
              <a:rPr lang="en-GB" altLang="en-US"/>
              <a:pPr/>
              <a:t>7</a:t>
            </a:fld>
            <a:endParaRPr lang="en-GB" altLang="en-US"/>
          </a:p>
        </p:txBody>
      </p:sp>
      <p:sp>
        <p:nvSpPr>
          <p:cNvPr id="27649" name="Text Box 1">
            <a:extLst>
              <a:ext uri="{FF2B5EF4-FFF2-40B4-BE49-F238E27FC236}">
                <a16:creationId xmlns:a16="http://schemas.microsoft.com/office/drawing/2014/main" id="{8E3A8ACB-5D89-E847-B225-B232541301F4}"/>
              </a:ext>
            </a:extLst>
          </p:cNvPr>
          <p:cNvSpPr txBox="1">
            <a:spLocks noChangeArrowheads="1"/>
          </p:cNvSpPr>
          <p:nvPr/>
        </p:nvSpPr>
        <p:spPr bwMode="auto">
          <a:xfrm>
            <a:off x="4278313" y="10156825"/>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gn="r">
              <a:buClrTx/>
              <a:buFontTx/>
              <a:buNone/>
            </a:pPr>
            <a:fld id="{1C3C5971-E4AC-4840-8879-1AEF079073F8}" type="slidenum">
              <a:rPr lang="en-GB" altLang="en-US" sz="1400">
                <a:solidFill>
                  <a:srgbClr val="000000"/>
                </a:solidFill>
                <a:latin typeface="Times New Roman" panose="02020603050405020304" pitchFamily="18" charset="0"/>
              </a:rPr>
              <a:pPr algn="r">
                <a:buClrTx/>
                <a:buFontTx/>
                <a:buNone/>
              </a:pPr>
              <a:t>7</a:t>
            </a:fld>
            <a:endParaRPr lang="en-GB" altLang="en-US" sz="1400">
              <a:solidFill>
                <a:srgbClr val="000000"/>
              </a:solidFill>
              <a:latin typeface="Times New Roman" panose="02020603050405020304" pitchFamily="18" charset="0"/>
            </a:endParaRPr>
          </a:p>
        </p:txBody>
      </p:sp>
      <p:sp>
        <p:nvSpPr>
          <p:cNvPr id="27650" name="Text Box 2">
            <a:extLst>
              <a:ext uri="{FF2B5EF4-FFF2-40B4-BE49-F238E27FC236}">
                <a16:creationId xmlns:a16="http://schemas.microsoft.com/office/drawing/2014/main" id="{107D3288-8D49-3747-A1E4-3F8A51FAFFA0}"/>
              </a:ext>
            </a:extLst>
          </p:cNvPr>
          <p:cNvSpPr txBox="1">
            <a:spLocks noChangeArrowheads="1"/>
          </p:cNvSpPr>
          <p:nvPr>
            <p:ph type="sldImg"/>
          </p:nvPr>
        </p:nvSpPr>
        <p:spPr bwMode="auto">
          <a:xfrm>
            <a:off x="587375" y="706438"/>
            <a:ext cx="5437188" cy="3763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1" name="Text Box 3">
            <a:extLst>
              <a:ext uri="{FF2B5EF4-FFF2-40B4-BE49-F238E27FC236}">
                <a16:creationId xmlns:a16="http://schemas.microsoft.com/office/drawing/2014/main" id="{2DB2A45F-A80B-814E-A867-48D4207292D2}"/>
              </a:ext>
            </a:extLst>
          </p:cNvPr>
          <p:cNvSpPr txBox="1">
            <a:spLocks noChangeArrowheads="1"/>
          </p:cNvSpPr>
          <p:nvPr>
            <p:ph type="body" idx="1"/>
          </p:nvPr>
        </p:nvSpPr>
        <p:spPr bwMode="auto">
          <a:xfrm>
            <a:off x="881063" y="4705350"/>
            <a:ext cx="4849812"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27652" name="Text Box 4">
            <a:extLst>
              <a:ext uri="{FF2B5EF4-FFF2-40B4-BE49-F238E27FC236}">
                <a16:creationId xmlns:a16="http://schemas.microsoft.com/office/drawing/2014/main" id="{AE0E88AD-C675-2C48-8009-A6CCA0030DD1}"/>
              </a:ext>
            </a:extLst>
          </p:cNvPr>
          <p:cNvSpPr txBox="1">
            <a:spLocks noChangeArrowheads="1"/>
          </p:cNvSpPr>
          <p:nvPr/>
        </p:nvSpPr>
        <p:spPr bwMode="auto">
          <a:xfrm>
            <a:off x="3746500" y="9410700"/>
            <a:ext cx="2863850"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fld id="{B66195B1-4DD5-384B-A369-834DD2A7B46F}" type="slidenum">
              <a:rPr lang="en-GB" altLang="en-US">
                <a:solidFill>
                  <a:srgbClr val="000000"/>
                </a:solidFill>
                <a:latin typeface="Times New Roman" panose="02020603050405020304" pitchFamily="18" charset="0"/>
              </a:rPr>
              <a:pPr>
                <a:lnSpc>
                  <a:spcPct val="100000"/>
                </a:lnSpc>
                <a:buClrTx/>
                <a:buFontTx/>
                <a:buNone/>
              </a:pPr>
              <a:t>7</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21">
            <a:extLst>
              <a:ext uri="{FF2B5EF4-FFF2-40B4-BE49-F238E27FC236}">
                <a16:creationId xmlns:a16="http://schemas.microsoft.com/office/drawing/2014/main" id="{D04D1EFF-0E0B-2040-A88D-41392BB9774C}"/>
              </a:ext>
            </a:extLst>
          </p:cNvPr>
          <p:cNvSpPr>
            <a:spLocks noGrp="1" noChangeArrowheads="1"/>
          </p:cNvSpPr>
          <p:nvPr>
            <p:ph type="sldNum"/>
          </p:nvPr>
        </p:nvSpPr>
        <p:spPr>
          <a:ln/>
        </p:spPr>
        <p:txBody>
          <a:bodyPr/>
          <a:lstStyle/>
          <a:p>
            <a:fld id="{6547E010-8E89-9541-8673-3C307CF78BD4}" type="slidenum">
              <a:rPr lang="en-GB" altLang="en-US"/>
              <a:pPr/>
              <a:t>8</a:t>
            </a:fld>
            <a:endParaRPr lang="en-GB" altLang="en-US"/>
          </a:p>
        </p:txBody>
      </p:sp>
      <p:sp>
        <p:nvSpPr>
          <p:cNvPr id="28673" name="Text Box 1">
            <a:extLst>
              <a:ext uri="{FF2B5EF4-FFF2-40B4-BE49-F238E27FC236}">
                <a16:creationId xmlns:a16="http://schemas.microsoft.com/office/drawing/2014/main" id="{58F09EE7-F19D-AE4F-841B-4D36F53B9102}"/>
              </a:ext>
            </a:extLst>
          </p:cNvPr>
          <p:cNvSpPr txBox="1">
            <a:spLocks noChangeArrowheads="1"/>
          </p:cNvSpPr>
          <p:nvPr/>
        </p:nvSpPr>
        <p:spPr bwMode="auto">
          <a:xfrm>
            <a:off x="4278313" y="10156825"/>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gn="r">
              <a:buClrTx/>
              <a:buFontTx/>
              <a:buNone/>
            </a:pPr>
            <a:fld id="{81B06B70-65FE-AD4E-9283-9F214B3713B5}" type="slidenum">
              <a:rPr lang="en-GB" altLang="en-US" sz="1400">
                <a:solidFill>
                  <a:srgbClr val="000000"/>
                </a:solidFill>
                <a:latin typeface="Times New Roman" panose="02020603050405020304" pitchFamily="18" charset="0"/>
              </a:rPr>
              <a:pPr algn="r">
                <a:buClrTx/>
                <a:buFontTx/>
                <a:buNone/>
              </a:pPr>
              <a:t>8</a:t>
            </a:fld>
            <a:endParaRPr lang="en-GB" altLang="en-US" sz="1400">
              <a:solidFill>
                <a:srgbClr val="000000"/>
              </a:solidFill>
              <a:latin typeface="Times New Roman" panose="02020603050405020304" pitchFamily="18" charset="0"/>
            </a:endParaRPr>
          </a:p>
        </p:txBody>
      </p:sp>
      <p:sp>
        <p:nvSpPr>
          <p:cNvPr id="28674" name="Text Box 2">
            <a:extLst>
              <a:ext uri="{FF2B5EF4-FFF2-40B4-BE49-F238E27FC236}">
                <a16:creationId xmlns:a16="http://schemas.microsoft.com/office/drawing/2014/main" id="{F247595C-DFCF-F045-9999-C9075FDB0102}"/>
              </a:ext>
            </a:extLst>
          </p:cNvPr>
          <p:cNvSpPr txBox="1">
            <a:spLocks noChangeArrowheads="1"/>
          </p:cNvSpPr>
          <p:nvPr>
            <p:ph type="sldImg"/>
          </p:nvPr>
        </p:nvSpPr>
        <p:spPr bwMode="auto">
          <a:xfrm>
            <a:off x="587375" y="706438"/>
            <a:ext cx="5437188" cy="3763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5" name="Text Box 3">
            <a:extLst>
              <a:ext uri="{FF2B5EF4-FFF2-40B4-BE49-F238E27FC236}">
                <a16:creationId xmlns:a16="http://schemas.microsoft.com/office/drawing/2014/main" id="{A96FA311-E29C-7E45-9DC3-00DF777E552C}"/>
              </a:ext>
            </a:extLst>
          </p:cNvPr>
          <p:cNvSpPr txBox="1">
            <a:spLocks noChangeArrowheads="1"/>
          </p:cNvSpPr>
          <p:nvPr>
            <p:ph type="body" idx="1"/>
          </p:nvPr>
        </p:nvSpPr>
        <p:spPr bwMode="auto">
          <a:xfrm>
            <a:off x="881063" y="4705350"/>
            <a:ext cx="4849812"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28676" name="Text Box 4">
            <a:extLst>
              <a:ext uri="{FF2B5EF4-FFF2-40B4-BE49-F238E27FC236}">
                <a16:creationId xmlns:a16="http://schemas.microsoft.com/office/drawing/2014/main" id="{56421BA5-4618-E549-A712-CF3D9C197CC1}"/>
              </a:ext>
            </a:extLst>
          </p:cNvPr>
          <p:cNvSpPr txBox="1">
            <a:spLocks noChangeArrowheads="1"/>
          </p:cNvSpPr>
          <p:nvPr/>
        </p:nvSpPr>
        <p:spPr bwMode="auto">
          <a:xfrm>
            <a:off x="3746500" y="9410700"/>
            <a:ext cx="2863850"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fld id="{40246FDA-C61E-DB4D-861F-04C0EB11DD89}" type="slidenum">
              <a:rPr lang="en-GB" altLang="en-US">
                <a:solidFill>
                  <a:srgbClr val="000000"/>
                </a:solidFill>
                <a:latin typeface="Times New Roman" panose="02020603050405020304" pitchFamily="18" charset="0"/>
              </a:rPr>
              <a:pPr>
                <a:lnSpc>
                  <a:spcPct val="100000"/>
                </a:lnSpc>
                <a:buClrTx/>
                <a:buFontTx/>
                <a:buNone/>
              </a:pPr>
              <a:t>8</a:t>
            </a:fld>
            <a:endParaRPr lang="en-GB" altLang="en-US">
              <a:solidFill>
                <a:srgbClr val="000000"/>
              </a:solidFill>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21">
            <a:extLst>
              <a:ext uri="{FF2B5EF4-FFF2-40B4-BE49-F238E27FC236}">
                <a16:creationId xmlns:a16="http://schemas.microsoft.com/office/drawing/2014/main" id="{B4EB417B-94EC-2740-83BE-4685B254BD6D}"/>
              </a:ext>
            </a:extLst>
          </p:cNvPr>
          <p:cNvSpPr>
            <a:spLocks noGrp="1" noChangeArrowheads="1"/>
          </p:cNvSpPr>
          <p:nvPr>
            <p:ph type="sldNum"/>
          </p:nvPr>
        </p:nvSpPr>
        <p:spPr>
          <a:ln/>
        </p:spPr>
        <p:txBody>
          <a:bodyPr/>
          <a:lstStyle/>
          <a:p>
            <a:fld id="{E6599091-B049-654B-834F-A83A31CA65F8}" type="slidenum">
              <a:rPr lang="en-GB" altLang="en-US"/>
              <a:pPr/>
              <a:t>9</a:t>
            </a:fld>
            <a:endParaRPr lang="en-GB" altLang="en-US"/>
          </a:p>
        </p:txBody>
      </p:sp>
      <p:sp>
        <p:nvSpPr>
          <p:cNvPr id="29697" name="Text Box 1">
            <a:extLst>
              <a:ext uri="{FF2B5EF4-FFF2-40B4-BE49-F238E27FC236}">
                <a16:creationId xmlns:a16="http://schemas.microsoft.com/office/drawing/2014/main" id="{E3A20C7A-052C-9C4E-9630-C354DC4C257D}"/>
              </a:ext>
            </a:extLst>
          </p:cNvPr>
          <p:cNvSpPr txBox="1">
            <a:spLocks noChangeArrowheads="1"/>
          </p:cNvSpPr>
          <p:nvPr/>
        </p:nvSpPr>
        <p:spPr bwMode="auto">
          <a:xfrm>
            <a:off x="4278313" y="10156825"/>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gn="r">
              <a:buClrTx/>
              <a:buFontTx/>
              <a:buNone/>
            </a:pPr>
            <a:fld id="{2CD30BE4-9A5E-B046-B36A-0C97FC69FAB9}" type="slidenum">
              <a:rPr lang="en-GB" altLang="en-US" sz="1400">
                <a:solidFill>
                  <a:srgbClr val="000000"/>
                </a:solidFill>
                <a:latin typeface="Times New Roman" panose="02020603050405020304" pitchFamily="18" charset="0"/>
              </a:rPr>
              <a:pPr algn="r">
                <a:buClrTx/>
                <a:buFontTx/>
                <a:buNone/>
              </a:pPr>
              <a:t>9</a:t>
            </a:fld>
            <a:endParaRPr lang="en-GB" altLang="en-US" sz="1400">
              <a:solidFill>
                <a:srgbClr val="000000"/>
              </a:solidFill>
              <a:latin typeface="Times New Roman" panose="02020603050405020304" pitchFamily="18" charset="0"/>
            </a:endParaRPr>
          </a:p>
        </p:txBody>
      </p:sp>
      <p:sp>
        <p:nvSpPr>
          <p:cNvPr id="29698" name="Text Box 2">
            <a:extLst>
              <a:ext uri="{FF2B5EF4-FFF2-40B4-BE49-F238E27FC236}">
                <a16:creationId xmlns:a16="http://schemas.microsoft.com/office/drawing/2014/main" id="{D3F15342-8417-984F-A66C-2B8D2857E551}"/>
              </a:ext>
            </a:extLst>
          </p:cNvPr>
          <p:cNvSpPr txBox="1">
            <a:spLocks noChangeArrowheads="1"/>
          </p:cNvSpPr>
          <p:nvPr>
            <p:ph type="sldImg"/>
          </p:nvPr>
        </p:nvSpPr>
        <p:spPr bwMode="auto">
          <a:xfrm>
            <a:off x="587375" y="706438"/>
            <a:ext cx="5437188" cy="3763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9" name="Text Box 3">
            <a:extLst>
              <a:ext uri="{FF2B5EF4-FFF2-40B4-BE49-F238E27FC236}">
                <a16:creationId xmlns:a16="http://schemas.microsoft.com/office/drawing/2014/main" id="{4135C9FE-3EA5-5F48-B169-CB0FB85E8415}"/>
              </a:ext>
            </a:extLst>
          </p:cNvPr>
          <p:cNvSpPr txBox="1">
            <a:spLocks noChangeArrowheads="1"/>
          </p:cNvSpPr>
          <p:nvPr>
            <p:ph type="body" idx="1"/>
          </p:nvPr>
        </p:nvSpPr>
        <p:spPr bwMode="auto">
          <a:xfrm>
            <a:off x="881063" y="4705350"/>
            <a:ext cx="4849812" cy="4470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29700" name="Text Box 4">
            <a:extLst>
              <a:ext uri="{FF2B5EF4-FFF2-40B4-BE49-F238E27FC236}">
                <a16:creationId xmlns:a16="http://schemas.microsoft.com/office/drawing/2014/main" id="{202DF292-1689-EF4E-8250-46596F5B9A78}"/>
              </a:ext>
            </a:extLst>
          </p:cNvPr>
          <p:cNvSpPr txBox="1">
            <a:spLocks noChangeArrowheads="1"/>
          </p:cNvSpPr>
          <p:nvPr/>
        </p:nvSpPr>
        <p:spPr bwMode="auto">
          <a:xfrm>
            <a:off x="3746500" y="9410700"/>
            <a:ext cx="2863850"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fld id="{C8F03BFD-832C-4A47-9904-DAA44949C36C}" type="slidenum">
              <a:rPr lang="en-GB" altLang="en-US">
                <a:solidFill>
                  <a:srgbClr val="000000"/>
                </a:solidFill>
                <a:latin typeface="Times New Roman" panose="02020603050405020304" pitchFamily="18" charset="0"/>
              </a:rPr>
              <a:pPr>
                <a:lnSpc>
                  <a:spcPct val="100000"/>
                </a:lnSpc>
                <a:buClrTx/>
                <a:buFontTx/>
                <a:buNone/>
              </a:pPr>
              <a:t>9</a:t>
            </a:fld>
            <a:endParaRPr lang="en-GB" altLang="en-US">
              <a:solidFill>
                <a:srgbClr val="000000"/>
              </a:solidFill>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40602-D5BF-1548-98E8-9D639FB611E0}"/>
              </a:ext>
            </a:extLst>
          </p:cNvPr>
          <p:cNvSpPr>
            <a:spLocks noGrp="1"/>
          </p:cNvSpPr>
          <p:nvPr>
            <p:ph type="ctrTitle"/>
          </p:nvPr>
        </p:nvSpPr>
        <p:spPr>
          <a:xfrm>
            <a:off x="1238250" y="1122363"/>
            <a:ext cx="7431088"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9168C4-4996-2D4D-A0C2-F3B8FD827E19}"/>
              </a:ext>
            </a:extLst>
          </p:cNvPr>
          <p:cNvSpPr>
            <a:spLocks noGrp="1"/>
          </p:cNvSpPr>
          <p:nvPr>
            <p:ph type="subTitle" idx="1"/>
          </p:nvPr>
        </p:nvSpPr>
        <p:spPr>
          <a:xfrm>
            <a:off x="1238250" y="3602038"/>
            <a:ext cx="743108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Slide Number Placeholder 3">
            <a:extLst>
              <a:ext uri="{FF2B5EF4-FFF2-40B4-BE49-F238E27FC236}">
                <a16:creationId xmlns:a16="http://schemas.microsoft.com/office/drawing/2014/main" id="{214D1A83-BF5D-CE45-9399-D7ECE6A907EA}"/>
              </a:ext>
            </a:extLst>
          </p:cNvPr>
          <p:cNvSpPr>
            <a:spLocks noGrp="1"/>
          </p:cNvSpPr>
          <p:nvPr>
            <p:ph type="sldNum" idx="10"/>
          </p:nvPr>
        </p:nvSpPr>
        <p:spPr/>
        <p:txBody>
          <a:bodyPr/>
          <a:lstStyle>
            <a:lvl1pPr>
              <a:defRPr/>
            </a:lvl1pPr>
          </a:lstStyle>
          <a:p>
            <a:fld id="{110AE2BE-218C-2D47-A5E4-F513AE93C188}" type="slidenum">
              <a:rPr lang="en-GB" altLang="en-US"/>
              <a:pPr/>
              <a:t>‹#›</a:t>
            </a:fld>
            <a:endParaRPr lang="en-GB" altLang="en-US"/>
          </a:p>
        </p:txBody>
      </p:sp>
    </p:spTree>
    <p:extLst>
      <p:ext uri="{BB962C8B-B14F-4D97-AF65-F5344CB8AC3E}">
        <p14:creationId xmlns:p14="http://schemas.microsoft.com/office/powerpoint/2010/main" val="1280829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6235D-B5E2-5A49-9C5A-46802AA38C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8E65D4-2F9A-7749-BECD-7CA67E481A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71C3931C-0398-724F-9256-8EC038D5C550}"/>
              </a:ext>
            </a:extLst>
          </p:cNvPr>
          <p:cNvSpPr>
            <a:spLocks noGrp="1"/>
          </p:cNvSpPr>
          <p:nvPr>
            <p:ph type="sldNum" idx="10"/>
          </p:nvPr>
        </p:nvSpPr>
        <p:spPr/>
        <p:txBody>
          <a:bodyPr/>
          <a:lstStyle>
            <a:lvl1pPr>
              <a:defRPr/>
            </a:lvl1pPr>
          </a:lstStyle>
          <a:p>
            <a:fld id="{FEF4C2A1-840C-7E4D-B377-F6034D233373}" type="slidenum">
              <a:rPr lang="en-GB" altLang="en-US"/>
              <a:pPr/>
              <a:t>‹#›</a:t>
            </a:fld>
            <a:endParaRPr lang="en-GB" altLang="en-US"/>
          </a:p>
        </p:txBody>
      </p:sp>
    </p:spTree>
    <p:extLst>
      <p:ext uri="{BB962C8B-B14F-4D97-AF65-F5344CB8AC3E}">
        <p14:creationId xmlns:p14="http://schemas.microsoft.com/office/powerpoint/2010/main" val="3757150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EAEA0E-F97F-704F-A483-6253A255185E}"/>
              </a:ext>
            </a:extLst>
          </p:cNvPr>
          <p:cNvSpPr>
            <a:spLocks noGrp="1"/>
          </p:cNvSpPr>
          <p:nvPr>
            <p:ph type="title" orient="vert"/>
          </p:nvPr>
        </p:nvSpPr>
        <p:spPr>
          <a:xfrm>
            <a:off x="7038975" y="609600"/>
            <a:ext cx="2098675" cy="54610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94D9AF-3B0D-594B-867A-0C77DD44C536}"/>
              </a:ext>
            </a:extLst>
          </p:cNvPr>
          <p:cNvSpPr>
            <a:spLocks noGrp="1"/>
          </p:cNvSpPr>
          <p:nvPr>
            <p:ph type="body" orient="vert" idx="1"/>
          </p:nvPr>
        </p:nvSpPr>
        <p:spPr>
          <a:xfrm>
            <a:off x="742950" y="609600"/>
            <a:ext cx="6143625" cy="5461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6D87B8DE-4E28-3C42-9128-0EB97FA7F4CE}"/>
              </a:ext>
            </a:extLst>
          </p:cNvPr>
          <p:cNvSpPr>
            <a:spLocks noGrp="1"/>
          </p:cNvSpPr>
          <p:nvPr>
            <p:ph type="sldNum" idx="10"/>
          </p:nvPr>
        </p:nvSpPr>
        <p:spPr/>
        <p:txBody>
          <a:bodyPr/>
          <a:lstStyle>
            <a:lvl1pPr>
              <a:defRPr/>
            </a:lvl1pPr>
          </a:lstStyle>
          <a:p>
            <a:fld id="{F436D313-533C-9A45-A882-DB411D3FCB6A}" type="slidenum">
              <a:rPr lang="en-GB" altLang="en-US"/>
              <a:pPr/>
              <a:t>‹#›</a:t>
            </a:fld>
            <a:endParaRPr lang="en-GB" altLang="en-US"/>
          </a:p>
        </p:txBody>
      </p:sp>
    </p:spTree>
    <p:extLst>
      <p:ext uri="{BB962C8B-B14F-4D97-AF65-F5344CB8AC3E}">
        <p14:creationId xmlns:p14="http://schemas.microsoft.com/office/powerpoint/2010/main" val="740712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DF221-99C7-1348-BC10-399100458ADF}"/>
              </a:ext>
            </a:extLst>
          </p:cNvPr>
          <p:cNvSpPr>
            <a:spLocks noGrp="1"/>
          </p:cNvSpPr>
          <p:nvPr>
            <p:ph type="ctrTitle"/>
          </p:nvPr>
        </p:nvSpPr>
        <p:spPr>
          <a:xfrm>
            <a:off x="1238250" y="1122363"/>
            <a:ext cx="7431088"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34C6BA-B48F-944E-8EB1-5EBC0D6B91E6}"/>
              </a:ext>
            </a:extLst>
          </p:cNvPr>
          <p:cNvSpPr>
            <a:spLocks noGrp="1"/>
          </p:cNvSpPr>
          <p:nvPr>
            <p:ph type="subTitle" idx="1"/>
          </p:nvPr>
        </p:nvSpPr>
        <p:spPr>
          <a:xfrm>
            <a:off x="1238250" y="3602038"/>
            <a:ext cx="743108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Slide Number Placeholder 3">
            <a:extLst>
              <a:ext uri="{FF2B5EF4-FFF2-40B4-BE49-F238E27FC236}">
                <a16:creationId xmlns:a16="http://schemas.microsoft.com/office/drawing/2014/main" id="{699B6CC9-224D-BA4F-A5CD-74ECEEC5715B}"/>
              </a:ext>
            </a:extLst>
          </p:cNvPr>
          <p:cNvSpPr>
            <a:spLocks noGrp="1"/>
          </p:cNvSpPr>
          <p:nvPr>
            <p:ph type="sldNum" idx="10"/>
          </p:nvPr>
        </p:nvSpPr>
        <p:spPr/>
        <p:txBody>
          <a:bodyPr/>
          <a:lstStyle>
            <a:lvl1pPr>
              <a:defRPr/>
            </a:lvl1pPr>
          </a:lstStyle>
          <a:p>
            <a:fld id="{F368DA88-F22B-5841-BA21-12F317B01461}" type="slidenum">
              <a:rPr lang="en-GB" altLang="en-US"/>
              <a:pPr/>
              <a:t>‹#›</a:t>
            </a:fld>
            <a:endParaRPr lang="en-GB" altLang="en-US"/>
          </a:p>
        </p:txBody>
      </p:sp>
    </p:spTree>
    <p:extLst>
      <p:ext uri="{BB962C8B-B14F-4D97-AF65-F5344CB8AC3E}">
        <p14:creationId xmlns:p14="http://schemas.microsoft.com/office/powerpoint/2010/main" val="4206626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70C36-7769-9D4D-8537-30EC6A99F6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C3299F-00E3-5647-A818-51AE78A748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0370240B-3323-B54F-84DF-74D9E9D69E31}"/>
              </a:ext>
            </a:extLst>
          </p:cNvPr>
          <p:cNvSpPr>
            <a:spLocks noGrp="1"/>
          </p:cNvSpPr>
          <p:nvPr>
            <p:ph type="sldNum" idx="10"/>
          </p:nvPr>
        </p:nvSpPr>
        <p:spPr/>
        <p:txBody>
          <a:bodyPr/>
          <a:lstStyle>
            <a:lvl1pPr>
              <a:defRPr/>
            </a:lvl1pPr>
          </a:lstStyle>
          <a:p>
            <a:fld id="{07BEBD7B-7257-AC48-91AF-C950E06D8006}" type="slidenum">
              <a:rPr lang="en-GB" altLang="en-US"/>
              <a:pPr/>
              <a:t>‹#›</a:t>
            </a:fld>
            <a:endParaRPr lang="en-GB" altLang="en-US"/>
          </a:p>
        </p:txBody>
      </p:sp>
    </p:spTree>
    <p:extLst>
      <p:ext uri="{BB962C8B-B14F-4D97-AF65-F5344CB8AC3E}">
        <p14:creationId xmlns:p14="http://schemas.microsoft.com/office/powerpoint/2010/main" val="384712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EA495-E3FE-A04A-AB80-103A460050C0}"/>
              </a:ext>
            </a:extLst>
          </p:cNvPr>
          <p:cNvSpPr>
            <a:spLocks noGrp="1"/>
          </p:cNvSpPr>
          <p:nvPr>
            <p:ph type="title"/>
          </p:nvPr>
        </p:nvSpPr>
        <p:spPr>
          <a:xfrm>
            <a:off x="676275" y="1709738"/>
            <a:ext cx="8545513"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541588-55DA-5E4A-B753-2EFE20A4C5A4}"/>
              </a:ext>
            </a:extLst>
          </p:cNvPr>
          <p:cNvSpPr>
            <a:spLocks noGrp="1"/>
          </p:cNvSpPr>
          <p:nvPr>
            <p:ph type="body" idx="1"/>
          </p:nvPr>
        </p:nvSpPr>
        <p:spPr>
          <a:xfrm>
            <a:off x="676275" y="4589463"/>
            <a:ext cx="854551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Slide Number Placeholder 3">
            <a:extLst>
              <a:ext uri="{FF2B5EF4-FFF2-40B4-BE49-F238E27FC236}">
                <a16:creationId xmlns:a16="http://schemas.microsoft.com/office/drawing/2014/main" id="{3580C932-5E2E-5749-8520-1D5E184A5C9B}"/>
              </a:ext>
            </a:extLst>
          </p:cNvPr>
          <p:cNvSpPr>
            <a:spLocks noGrp="1"/>
          </p:cNvSpPr>
          <p:nvPr>
            <p:ph type="sldNum" idx="10"/>
          </p:nvPr>
        </p:nvSpPr>
        <p:spPr/>
        <p:txBody>
          <a:bodyPr/>
          <a:lstStyle>
            <a:lvl1pPr>
              <a:defRPr/>
            </a:lvl1pPr>
          </a:lstStyle>
          <a:p>
            <a:fld id="{08455DF8-4200-0D43-BED1-3AE20E6DF65C}" type="slidenum">
              <a:rPr lang="en-GB" altLang="en-US"/>
              <a:pPr/>
              <a:t>‹#›</a:t>
            </a:fld>
            <a:endParaRPr lang="en-GB" altLang="en-US"/>
          </a:p>
        </p:txBody>
      </p:sp>
    </p:spTree>
    <p:extLst>
      <p:ext uri="{BB962C8B-B14F-4D97-AF65-F5344CB8AC3E}">
        <p14:creationId xmlns:p14="http://schemas.microsoft.com/office/powerpoint/2010/main" val="1859809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60096-276C-A44B-8125-DC3E88C2EE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0218F1-6CFB-944B-8163-B47ED1A46FFE}"/>
              </a:ext>
            </a:extLst>
          </p:cNvPr>
          <p:cNvSpPr>
            <a:spLocks noGrp="1"/>
          </p:cNvSpPr>
          <p:nvPr>
            <p:ph sz="half" idx="1"/>
          </p:nvPr>
        </p:nvSpPr>
        <p:spPr>
          <a:xfrm>
            <a:off x="495300" y="1604963"/>
            <a:ext cx="4368800" cy="4500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D88218-26E0-2E42-8108-0FD7F9617B6A}"/>
              </a:ext>
            </a:extLst>
          </p:cNvPr>
          <p:cNvSpPr>
            <a:spLocks noGrp="1"/>
          </p:cNvSpPr>
          <p:nvPr>
            <p:ph sz="half" idx="2"/>
          </p:nvPr>
        </p:nvSpPr>
        <p:spPr>
          <a:xfrm>
            <a:off x="5016500" y="1604963"/>
            <a:ext cx="4368800" cy="4500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A3E0055-6BBA-6C4C-A331-D7FF1FDA1C33}"/>
              </a:ext>
            </a:extLst>
          </p:cNvPr>
          <p:cNvSpPr>
            <a:spLocks noGrp="1"/>
          </p:cNvSpPr>
          <p:nvPr>
            <p:ph type="sldNum" idx="10"/>
          </p:nvPr>
        </p:nvSpPr>
        <p:spPr/>
        <p:txBody>
          <a:bodyPr/>
          <a:lstStyle>
            <a:lvl1pPr>
              <a:defRPr/>
            </a:lvl1pPr>
          </a:lstStyle>
          <a:p>
            <a:fld id="{4AC5E3B5-79CB-E049-AED8-C7D50E60CA6B}" type="slidenum">
              <a:rPr lang="en-GB" altLang="en-US"/>
              <a:pPr/>
              <a:t>‹#›</a:t>
            </a:fld>
            <a:endParaRPr lang="en-GB" altLang="en-US"/>
          </a:p>
        </p:txBody>
      </p:sp>
    </p:spTree>
    <p:extLst>
      <p:ext uri="{BB962C8B-B14F-4D97-AF65-F5344CB8AC3E}">
        <p14:creationId xmlns:p14="http://schemas.microsoft.com/office/powerpoint/2010/main" val="17371196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9BD2A-B2CE-5B46-AA97-18CB63408994}"/>
              </a:ext>
            </a:extLst>
          </p:cNvPr>
          <p:cNvSpPr>
            <a:spLocks noGrp="1"/>
          </p:cNvSpPr>
          <p:nvPr>
            <p:ph type="title"/>
          </p:nvPr>
        </p:nvSpPr>
        <p:spPr>
          <a:xfrm>
            <a:off x="682625" y="365125"/>
            <a:ext cx="8545513"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3A5859-D363-374E-88AC-C301334C5CA9}"/>
              </a:ext>
            </a:extLst>
          </p:cNvPr>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B1F09A-87BA-E343-9D46-DB4DC24F0B16}"/>
              </a:ext>
            </a:extLst>
          </p:cNvPr>
          <p:cNvSpPr>
            <a:spLocks noGrp="1"/>
          </p:cNvSpPr>
          <p:nvPr>
            <p:ph sz="half" idx="2"/>
          </p:nvPr>
        </p:nvSpPr>
        <p:spPr>
          <a:xfrm>
            <a:off x="682625" y="2505075"/>
            <a:ext cx="41910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F4EB1E-876C-184C-86ED-29997D5AB3EE}"/>
              </a:ext>
            </a:extLst>
          </p:cNvPr>
          <p:cNvSpPr>
            <a:spLocks noGrp="1"/>
          </p:cNvSpPr>
          <p:nvPr>
            <p:ph type="body" sz="quarter" idx="3"/>
          </p:nvPr>
        </p:nvSpPr>
        <p:spPr>
          <a:xfrm>
            <a:off x="5016500" y="1681163"/>
            <a:ext cx="42116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BE774A-2017-D547-BE25-0F6891EE4DAB}"/>
              </a:ext>
            </a:extLst>
          </p:cNvPr>
          <p:cNvSpPr>
            <a:spLocks noGrp="1"/>
          </p:cNvSpPr>
          <p:nvPr>
            <p:ph sz="quarter" idx="4"/>
          </p:nvPr>
        </p:nvSpPr>
        <p:spPr>
          <a:xfrm>
            <a:off x="5016500" y="2505075"/>
            <a:ext cx="421163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8DF459D5-638F-9745-8B62-4A4B2570F2DC}"/>
              </a:ext>
            </a:extLst>
          </p:cNvPr>
          <p:cNvSpPr>
            <a:spLocks noGrp="1"/>
          </p:cNvSpPr>
          <p:nvPr>
            <p:ph type="sldNum" idx="10"/>
          </p:nvPr>
        </p:nvSpPr>
        <p:spPr/>
        <p:txBody>
          <a:bodyPr/>
          <a:lstStyle>
            <a:lvl1pPr>
              <a:defRPr/>
            </a:lvl1pPr>
          </a:lstStyle>
          <a:p>
            <a:fld id="{B80A5DF3-69CA-794B-80E5-ED76C6FA3776}" type="slidenum">
              <a:rPr lang="en-GB" altLang="en-US"/>
              <a:pPr/>
              <a:t>‹#›</a:t>
            </a:fld>
            <a:endParaRPr lang="en-GB" altLang="en-US"/>
          </a:p>
        </p:txBody>
      </p:sp>
    </p:spTree>
    <p:extLst>
      <p:ext uri="{BB962C8B-B14F-4D97-AF65-F5344CB8AC3E}">
        <p14:creationId xmlns:p14="http://schemas.microsoft.com/office/powerpoint/2010/main" val="1459112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18A5D-A468-DB40-8884-520E6F9FD754}"/>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1CAA0A08-EC74-A846-867A-C1E3C69EC7CC}"/>
              </a:ext>
            </a:extLst>
          </p:cNvPr>
          <p:cNvSpPr>
            <a:spLocks noGrp="1"/>
          </p:cNvSpPr>
          <p:nvPr>
            <p:ph type="sldNum" idx="10"/>
          </p:nvPr>
        </p:nvSpPr>
        <p:spPr/>
        <p:txBody>
          <a:bodyPr/>
          <a:lstStyle>
            <a:lvl1pPr>
              <a:defRPr/>
            </a:lvl1pPr>
          </a:lstStyle>
          <a:p>
            <a:fld id="{9A1BBEC0-C795-F241-AFC8-68D3838878EC}" type="slidenum">
              <a:rPr lang="en-GB" altLang="en-US"/>
              <a:pPr/>
              <a:t>‹#›</a:t>
            </a:fld>
            <a:endParaRPr lang="en-GB" altLang="en-US"/>
          </a:p>
        </p:txBody>
      </p:sp>
    </p:spTree>
    <p:extLst>
      <p:ext uri="{BB962C8B-B14F-4D97-AF65-F5344CB8AC3E}">
        <p14:creationId xmlns:p14="http://schemas.microsoft.com/office/powerpoint/2010/main" val="41823833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427A0EC-9FC2-8C4C-A7CD-78AB182B6A71}"/>
              </a:ext>
            </a:extLst>
          </p:cNvPr>
          <p:cNvSpPr>
            <a:spLocks noGrp="1"/>
          </p:cNvSpPr>
          <p:nvPr>
            <p:ph type="sldNum" idx="10"/>
          </p:nvPr>
        </p:nvSpPr>
        <p:spPr/>
        <p:txBody>
          <a:bodyPr/>
          <a:lstStyle>
            <a:lvl1pPr>
              <a:defRPr/>
            </a:lvl1pPr>
          </a:lstStyle>
          <a:p>
            <a:fld id="{F1A39F36-6E11-FD4B-B6E2-8EC8464403BC}" type="slidenum">
              <a:rPr lang="en-GB" altLang="en-US"/>
              <a:pPr/>
              <a:t>‹#›</a:t>
            </a:fld>
            <a:endParaRPr lang="en-GB" altLang="en-US"/>
          </a:p>
        </p:txBody>
      </p:sp>
    </p:spTree>
    <p:extLst>
      <p:ext uri="{BB962C8B-B14F-4D97-AF65-F5344CB8AC3E}">
        <p14:creationId xmlns:p14="http://schemas.microsoft.com/office/powerpoint/2010/main" val="494094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44D1B-36A8-B84F-B54D-44FAC304A91A}"/>
              </a:ext>
            </a:extLst>
          </p:cNvPr>
          <p:cNvSpPr>
            <a:spLocks noGrp="1"/>
          </p:cNvSpPr>
          <p:nvPr>
            <p:ph type="title"/>
          </p:nvPr>
        </p:nvSpPr>
        <p:spPr>
          <a:xfrm>
            <a:off x="682625" y="457200"/>
            <a:ext cx="319563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415B9D-B2B6-8C42-8645-7AFD1A3306B2}"/>
              </a:ext>
            </a:extLst>
          </p:cNvPr>
          <p:cNvSpPr>
            <a:spLocks noGrp="1"/>
          </p:cNvSpPr>
          <p:nvPr>
            <p:ph idx="1"/>
          </p:nvPr>
        </p:nvSpPr>
        <p:spPr>
          <a:xfrm>
            <a:off x="4211638" y="987425"/>
            <a:ext cx="50165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891FFE-8D4C-2B4E-BE71-59FCA4C8AFB8}"/>
              </a:ext>
            </a:extLst>
          </p:cNvPr>
          <p:cNvSpPr>
            <a:spLocks noGrp="1"/>
          </p:cNvSpPr>
          <p:nvPr>
            <p:ph type="body" sz="half" idx="2"/>
          </p:nvPr>
        </p:nvSpPr>
        <p:spPr>
          <a:xfrm>
            <a:off x="682625" y="2057400"/>
            <a:ext cx="31956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F7716AA3-2693-E64E-8889-E9939378A354}"/>
              </a:ext>
            </a:extLst>
          </p:cNvPr>
          <p:cNvSpPr>
            <a:spLocks noGrp="1"/>
          </p:cNvSpPr>
          <p:nvPr>
            <p:ph type="sldNum" idx="10"/>
          </p:nvPr>
        </p:nvSpPr>
        <p:spPr/>
        <p:txBody>
          <a:bodyPr/>
          <a:lstStyle>
            <a:lvl1pPr>
              <a:defRPr/>
            </a:lvl1pPr>
          </a:lstStyle>
          <a:p>
            <a:fld id="{750900FD-5572-3349-9931-756EA5F3F00C}" type="slidenum">
              <a:rPr lang="en-GB" altLang="en-US"/>
              <a:pPr/>
              <a:t>‹#›</a:t>
            </a:fld>
            <a:endParaRPr lang="en-GB" altLang="en-US"/>
          </a:p>
        </p:txBody>
      </p:sp>
    </p:spTree>
    <p:extLst>
      <p:ext uri="{BB962C8B-B14F-4D97-AF65-F5344CB8AC3E}">
        <p14:creationId xmlns:p14="http://schemas.microsoft.com/office/powerpoint/2010/main" val="1909489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1FA45-E37B-3946-91E4-892885BA94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DF2C78-2DD8-A748-9745-443E243CB9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EAC5175E-8386-AB42-ACCC-1DB34001BE4C}"/>
              </a:ext>
            </a:extLst>
          </p:cNvPr>
          <p:cNvSpPr>
            <a:spLocks noGrp="1"/>
          </p:cNvSpPr>
          <p:nvPr>
            <p:ph type="sldNum" idx="10"/>
          </p:nvPr>
        </p:nvSpPr>
        <p:spPr/>
        <p:txBody>
          <a:bodyPr/>
          <a:lstStyle>
            <a:lvl1pPr>
              <a:defRPr/>
            </a:lvl1pPr>
          </a:lstStyle>
          <a:p>
            <a:fld id="{DE87D846-E9BF-F448-9574-82FAC45CF7C0}" type="slidenum">
              <a:rPr lang="en-GB" altLang="en-US"/>
              <a:pPr/>
              <a:t>‹#›</a:t>
            </a:fld>
            <a:endParaRPr lang="en-GB" altLang="en-US"/>
          </a:p>
        </p:txBody>
      </p:sp>
    </p:spTree>
    <p:extLst>
      <p:ext uri="{BB962C8B-B14F-4D97-AF65-F5344CB8AC3E}">
        <p14:creationId xmlns:p14="http://schemas.microsoft.com/office/powerpoint/2010/main" val="20961771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4ADF4-739F-4A4D-84FA-4850F9ADD15A}"/>
              </a:ext>
            </a:extLst>
          </p:cNvPr>
          <p:cNvSpPr>
            <a:spLocks noGrp="1"/>
          </p:cNvSpPr>
          <p:nvPr>
            <p:ph type="title"/>
          </p:nvPr>
        </p:nvSpPr>
        <p:spPr>
          <a:xfrm>
            <a:off x="682625" y="457200"/>
            <a:ext cx="3195638"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0B9BD50-7FFA-C74A-BC16-9FE38FA8B657}"/>
              </a:ext>
            </a:extLst>
          </p:cNvPr>
          <p:cNvSpPr>
            <a:spLocks noGrp="1"/>
          </p:cNvSpPr>
          <p:nvPr>
            <p:ph type="pic" idx="1"/>
          </p:nvPr>
        </p:nvSpPr>
        <p:spPr>
          <a:xfrm>
            <a:off x="4211638" y="987425"/>
            <a:ext cx="50165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575E0A-38F3-BE4E-96EA-C7751CA98203}"/>
              </a:ext>
            </a:extLst>
          </p:cNvPr>
          <p:cNvSpPr>
            <a:spLocks noGrp="1"/>
          </p:cNvSpPr>
          <p:nvPr>
            <p:ph type="body" sz="half" idx="2"/>
          </p:nvPr>
        </p:nvSpPr>
        <p:spPr>
          <a:xfrm>
            <a:off x="682625" y="2057400"/>
            <a:ext cx="31956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D3465CAF-7F0E-7E4B-B559-FBC19404467B}"/>
              </a:ext>
            </a:extLst>
          </p:cNvPr>
          <p:cNvSpPr>
            <a:spLocks noGrp="1"/>
          </p:cNvSpPr>
          <p:nvPr>
            <p:ph type="sldNum" idx="10"/>
          </p:nvPr>
        </p:nvSpPr>
        <p:spPr/>
        <p:txBody>
          <a:bodyPr/>
          <a:lstStyle>
            <a:lvl1pPr>
              <a:defRPr/>
            </a:lvl1pPr>
          </a:lstStyle>
          <a:p>
            <a:fld id="{D7FFAC8F-3AE8-8548-9A9A-B971FF79A25A}" type="slidenum">
              <a:rPr lang="en-GB" altLang="en-US"/>
              <a:pPr/>
              <a:t>‹#›</a:t>
            </a:fld>
            <a:endParaRPr lang="en-GB" altLang="en-US"/>
          </a:p>
        </p:txBody>
      </p:sp>
    </p:spTree>
    <p:extLst>
      <p:ext uri="{BB962C8B-B14F-4D97-AF65-F5344CB8AC3E}">
        <p14:creationId xmlns:p14="http://schemas.microsoft.com/office/powerpoint/2010/main" val="17518721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BE51E-D0E0-EF40-B9B4-6896DF0E23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EC485A-F4EA-234B-A6BE-C80B33F201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E1265E02-B3CF-AB43-8737-83E608ABF05B}"/>
              </a:ext>
            </a:extLst>
          </p:cNvPr>
          <p:cNvSpPr>
            <a:spLocks noGrp="1"/>
          </p:cNvSpPr>
          <p:nvPr>
            <p:ph type="sldNum" idx="10"/>
          </p:nvPr>
        </p:nvSpPr>
        <p:spPr/>
        <p:txBody>
          <a:bodyPr/>
          <a:lstStyle>
            <a:lvl1pPr>
              <a:defRPr/>
            </a:lvl1pPr>
          </a:lstStyle>
          <a:p>
            <a:fld id="{A19CB49E-AE26-524A-A84A-548FB283D0E1}" type="slidenum">
              <a:rPr lang="en-GB" altLang="en-US"/>
              <a:pPr/>
              <a:t>‹#›</a:t>
            </a:fld>
            <a:endParaRPr lang="en-GB" altLang="en-US"/>
          </a:p>
        </p:txBody>
      </p:sp>
    </p:spTree>
    <p:extLst>
      <p:ext uri="{BB962C8B-B14F-4D97-AF65-F5344CB8AC3E}">
        <p14:creationId xmlns:p14="http://schemas.microsoft.com/office/powerpoint/2010/main" val="37599585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B83EA2-12BA-8748-BC7F-C693AF2A9206}"/>
              </a:ext>
            </a:extLst>
          </p:cNvPr>
          <p:cNvSpPr>
            <a:spLocks noGrp="1"/>
          </p:cNvSpPr>
          <p:nvPr>
            <p:ph type="title" orient="vert"/>
          </p:nvPr>
        </p:nvSpPr>
        <p:spPr>
          <a:xfrm>
            <a:off x="7162800" y="273050"/>
            <a:ext cx="2222500" cy="58324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CB3164-0764-2D4D-B52F-F524040318D4}"/>
              </a:ext>
            </a:extLst>
          </p:cNvPr>
          <p:cNvSpPr>
            <a:spLocks noGrp="1"/>
          </p:cNvSpPr>
          <p:nvPr>
            <p:ph type="body" orient="vert" idx="1"/>
          </p:nvPr>
        </p:nvSpPr>
        <p:spPr>
          <a:xfrm>
            <a:off x="495300" y="273050"/>
            <a:ext cx="6515100" cy="5832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51504B10-B333-4249-8631-B5A6FDDA0787}"/>
              </a:ext>
            </a:extLst>
          </p:cNvPr>
          <p:cNvSpPr>
            <a:spLocks noGrp="1"/>
          </p:cNvSpPr>
          <p:nvPr>
            <p:ph type="sldNum" idx="10"/>
          </p:nvPr>
        </p:nvSpPr>
        <p:spPr/>
        <p:txBody>
          <a:bodyPr/>
          <a:lstStyle>
            <a:lvl1pPr>
              <a:defRPr/>
            </a:lvl1pPr>
          </a:lstStyle>
          <a:p>
            <a:fld id="{5D76E111-4163-7E47-B43E-15D5A3D6B5E7}" type="slidenum">
              <a:rPr lang="en-GB" altLang="en-US"/>
              <a:pPr/>
              <a:t>‹#›</a:t>
            </a:fld>
            <a:endParaRPr lang="en-GB" altLang="en-US"/>
          </a:p>
        </p:txBody>
      </p:sp>
    </p:spTree>
    <p:extLst>
      <p:ext uri="{BB962C8B-B14F-4D97-AF65-F5344CB8AC3E}">
        <p14:creationId xmlns:p14="http://schemas.microsoft.com/office/powerpoint/2010/main" val="3810888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85BE9-0153-054C-AD62-9EDDEB118BED}"/>
              </a:ext>
            </a:extLst>
          </p:cNvPr>
          <p:cNvSpPr>
            <a:spLocks noGrp="1"/>
          </p:cNvSpPr>
          <p:nvPr>
            <p:ph type="title"/>
          </p:nvPr>
        </p:nvSpPr>
        <p:spPr>
          <a:xfrm>
            <a:off x="676275" y="1709738"/>
            <a:ext cx="8545513"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5BBAD8-8519-894F-A0B6-A523059DF202}"/>
              </a:ext>
            </a:extLst>
          </p:cNvPr>
          <p:cNvSpPr>
            <a:spLocks noGrp="1"/>
          </p:cNvSpPr>
          <p:nvPr>
            <p:ph type="body" idx="1"/>
          </p:nvPr>
        </p:nvSpPr>
        <p:spPr>
          <a:xfrm>
            <a:off x="676275" y="4589463"/>
            <a:ext cx="854551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Slide Number Placeholder 3">
            <a:extLst>
              <a:ext uri="{FF2B5EF4-FFF2-40B4-BE49-F238E27FC236}">
                <a16:creationId xmlns:a16="http://schemas.microsoft.com/office/drawing/2014/main" id="{5E5D1B6B-1ABF-E643-ADCB-B6FE9CEC51E9}"/>
              </a:ext>
            </a:extLst>
          </p:cNvPr>
          <p:cNvSpPr>
            <a:spLocks noGrp="1"/>
          </p:cNvSpPr>
          <p:nvPr>
            <p:ph type="sldNum" idx="10"/>
          </p:nvPr>
        </p:nvSpPr>
        <p:spPr/>
        <p:txBody>
          <a:bodyPr/>
          <a:lstStyle>
            <a:lvl1pPr>
              <a:defRPr/>
            </a:lvl1pPr>
          </a:lstStyle>
          <a:p>
            <a:fld id="{615358FB-18E0-2E47-B235-C6735B3734D4}" type="slidenum">
              <a:rPr lang="en-GB" altLang="en-US"/>
              <a:pPr/>
              <a:t>‹#›</a:t>
            </a:fld>
            <a:endParaRPr lang="en-GB" altLang="en-US"/>
          </a:p>
        </p:txBody>
      </p:sp>
    </p:spTree>
    <p:extLst>
      <p:ext uri="{BB962C8B-B14F-4D97-AF65-F5344CB8AC3E}">
        <p14:creationId xmlns:p14="http://schemas.microsoft.com/office/powerpoint/2010/main" val="3960580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15890-CBEB-A747-B7E4-8051807EF2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295443-83B9-1D4C-9553-BC249EA43014}"/>
              </a:ext>
            </a:extLst>
          </p:cNvPr>
          <p:cNvSpPr>
            <a:spLocks noGrp="1"/>
          </p:cNvSpPr>
          <p:nvPr>
            <p:ph sz="half" idx="1"/>
          </p:nvPr>
        </p:nvSpPr>
        <p:spPr>
          <a:xfrm>
            <a:off x="742950" y="1981200"/>
            <a:ext cx="4121150" cy="4089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0ED278-7EE2-5944-A71B-0097C38EC15E}"/>
              </a:ext>
            </a:extLst>
          </p:cNvPr>
          <p:cNvSpPr>
            <a:spLocks noGrp="1"/>
          </p:cNvSpPr>
          <p:nvPr>
            <p:ph sz="half" idx="2"/>
          </p:nvPr>
        </p:nvSpPr>
        <p:spPr>
          <a:xfrm>
            <a:off x="5016500" y="1981200"/>
            <a:ext cx="4121150" cy="4089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3F426D66-847F-7A47-BED6-639D4DE3C7DB}"/>
              </a:ext>
            </a:extLst>
          </p:cNvPr>
          <p:cNvSpPr>
            <a:spLocks noGrp="1"/>
          </p:cNvSpPr>
          <p:nvPr>
            <p:ph type="sldNum" idx="10"/>
          </p:nvPr>
        </p:nvSpPr>
        <p:spPr/>
        <p:txBody>
          <a:bodyPr/>
          <a:lstStyle>
            <a:lvl1pPr>
              <a:defRPr/>
            </a:lvl1pPr>
          </a:lstStyle>
          <a:p>
            <a:fld id="{ECDFFB67-CBC8-D348-A564-63CBB6862DBE}" type="slidenum">
              <a:rPr lang="en-GB" altLang="en-US"/>
              <a:pPr/>
              <a:t>‹#›</a:t>
            </a:fld>
            <a:endParaRPr lang="en-GB" altLang="en-US"/>
          </a:p>
        </p:txBody>
      </p:sp>
    </p:spTree>
    <p:extLst>
      <p:ext uri="{BB962C8B-B14F-4D97-AF65-F5344CB8AC3E}">
        <p14:creationId xmlns:p14="http://schemas.microsoft.com/office/powerpoint/2010/main" val="3067335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9CBCC-1136-7B45-9D2D-DF019588BDEF}"/>
              </a:ext>
            </a:extLst>
          </p:cNvPr>
          <p:cNvSpPr>
            <a:spLocks noGrp="1"/>
          </p:cNvSpPr>
          <p:nvPr>
            <p:ph type="title"/>
          </p:nvPr>
        </p:nvSpPr>
        <p:spPr>
          <a:xfrm>
            <a:off x="682625" y="365125"/>
            <a:ext cx="8545513"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7761E1F-FB98-E340-B3A1-D6A3A7587736}"/>
              </a:ext>
            </a:extLst>
          </p:cNvPr>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058835-8B0F-9042-855C-1982FF8B15E5}"/>
              </a:ext>
            </a:extLst>
          </p:cNvPr>
          <p:cNvSpPr>
            <a:spLocks noGrp="1"/>
          </p:cNvSpPr>
          <p:nvPr>
            <p:ph sz="half" idx="2"/>
          </p:nvPr>
        </p:nvSpPr>
        <p:spPr>
          <a:xfrm>
            <a:off x="682625" y="2505075"/>
            <a:ext cx="41910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C1DB94-97FD-7144-8CE2-8CAB0DF9E901}"/>
              </a:ext>
            </a:extLst>
          </p:cNvPr>
          <p:cNvSpPr>
            <a:spLocks noGrp="1"/>
          </p:cNvSpPr>
          <p:nvPr>
            <p:ph type="body" sz="quarter" idx="3"/>
          </p:nvPr>
        </p:nvSpPr>
        <p:spPr>
          <a:xfrm>
            <a:off x="5016500" y="1681163"/>
            <a:ext cx="42116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62AF06-9AC1-7F40-9F2E-327BA26DCB05}"/>
              </a:ext>
            </a:extLst>
          </p:cNvPr>
          <p:cNvSpPr>
            <a:spLocks noGrp="1"/>
          </p:cNvSpPr>
          <p:nvPr>
            <p:ph sz="quarter" idx="4"/>
          </p:nvPr>
        </p:nvSpPr>
        <p:spPr>
          <a:xfrm>
            <a:off x="5016500" y="2505075"/>
            <a:ext cx="421163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54FB6431-A2DF-654F-AE96-AF20B2FF7613}"/>
              </a:ext>
            </a:extLst>
          </p:cNvPr>
          <p:cNvSpPr>
            <a:spLocks noGrp="1"/>
          </p:cNvSpPr>
          <p:nvPr>
            <p:ph type="sldNum" idx="10"/>
          </p:nvPr>
        </p:nvSpPr>
        <p:spPr/>
        <p:txBody>
          <a:bodyPr/>
          <a:lstStyle>
            <a:lvl1pPr>
              <a:defRPr/>
            </a:lvl1pPr>
          </a:lstStyle>
          <a:p>
            <a:fld id="{1C55684E-A1F8-C44E-A8D2-DD4FC8E547FB}" type="slidenum">
              <a:rPr lang="en-GB" altLang="en-US"/>
              <a:pPr/>
              <a:t>‹#›</a:t>
            </a:fld>
            <a:endParaRPr lang="en-GB" altLang="en-US"/>
          </a:p>
        </p:txBody>
      </p:sp>
    </p:spTree>
    <p:extLst>
      <p:ext uri="{BB962C8B-B14F-4D97-AF65-F5344CB8AC3E}">
        <p14:creationId xmlns:p14="http://schemas.microsoft.com/office/powerpoint/2010/main" val="706627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CD13-9B2B-B64A-B0BB-5E58CFAF693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A54CDD6D-12AE-8740-945E-B507869C5376}"/>
              </a:ext>
            </a:extLst>
          </p:cNvPr>
          <p:cNvSpPr>
            <a:spLocks noGrp="1"/>
          </p:cNvSpPr>
          <p:nvPr>
            <p:ph type="sldNum" idx="10"/>
          </p:nvPr>
        </p:nvSpPr>
        <p:spPr/>
        <p:txBody>
          <a:bodyPr/>
          <a:lstStyle>
            <a:lvl1pPr>
              <a:defRPr/>
            </a:lvl1pPr>
          </a:lstStyle>
          <a:p>
            <a:fld id="{5A6C4E7A-CC67-2C41-8FD5-9E85C1286537}" type="slidenum">
              <a:rPr lang="en-GB" altLang="en-US"/>
              <a:pPr/>
              <a:t>‹#›</a:t>
            </a:fld>
            <a:endParaRPr lang="en-GB" altLang="en-US"/>
          </a:p>
        </p:txBody>
      </p:sp>
    </p:spTree>
    <p:extLst>
      <p:ext uri="{BB962C8B-B14F-4D97-AF65-F5344CB8AC3E}">
        <p14:creationId xmlns:p14="http://schemas.microsoft.com/office/powerpoint/2010/main" val="2303958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62F51F-3246-004C-BCD5-C8D38843EB08}"/>
              </a:ext>
            </a:extLst>
          </p:cNvPr>
          <p:cNvSpPr>
            <a:spLocks noGrp="1"/>
          </p:cNvSpPr>
          <p:nvPr>
            <p:ph type="sldNum" idx="10"/>
          </p:nvPr>
        </p:nvSpPr>
        <p:spPr/>
        <p:txBody>
          <a:bodyPr/>
          <a:lstStyle>
            <a:lvl1pPr>
              <a:defRPr/>
            </a:lvl1pPr>
          </a:lstStyle>
          <a:p>
            <a:fld id="{B90679FD-B0D2-3F48-AC90-E153476B9085}" type="slidenum">
              <a:rPr lang="en-GB" altLang="en-US"/>
              <a:pPr/>
              <a:t>‹#›</a:t>
            </a:fld>
            <a:endParaRPr lang="en-GB" altLang="en-US"/>
          </a:p>
        </p:txBody>
      </p:sp>
    </p:spTree>
    <p:extLst>
      <p:ext uri="{BB962C8B-B14F-4D97-AF65-F5344CB8AC3E}">
        <p14:creationId xmlns:p14="http://schemas.microsoft.com/office/powerpoint/2010/main" val="1110091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83AE8-20F5-DF40-BC92-E60B610BAF0B}"/>
              </a:ext>
            </a:extLst>
          </p:cNvPr>
          <p:cNvSpPr>
            <a:spLocks noGrp="1"/>
          </p:cNvSpPr>
          <p:nvPr>
            <p:ph type="title"/>
          </p:nvPr>
        </p:nvSpPr>
        <p:spPr>
          <a:xfrm>
            <a:off x="682625" y="457200"/>
            <a:ext cx="319563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3127F4-E7C5-5A45-B4A3-6F50DD91A9D4}"/>
              </a:ext>
            </a:extLst>
          </p:cNvPr>
          <p:cNvSpPr>
            <a:spLocks noGrp="1"/>
          </p:cNvSpPr>
          <p:nvPr>
            <p:ph idx="1"/>
          </p:nvPr>
        </p:nvSpPr>
        <p:spPr>
          <a:xfrm>
            <a:off x="4211638" y="987425"/>
            <a:ext cx="50165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073D27-CB85-204E-BC9E-860856613B5F}"/>
              </a:ext>
            </a:extLst>
          </p:cNvPr>
          <p:cNvSpPr>
            <a:spLocks noGrp="1"/>
          </p:cNvSpPr>
          <p:nvPr>
            <p:ph type="body" sz="half" idx="2"/>
          </p:nvPr>
        </p:nvSpPr>
        <p:spPr>
          <a:xfrm>
            <a:off x="682625" y="2057400"/>
            <a:ext cx="31956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3C5F23BD-CEEC-9147-BB1F-1140EFDBB058}"/>
              </a:ext>
            </a:extLst>
          </p:cNvPr>
          <p:cNvSpPr>
            <a:spLocks noGrp="1"/>
          </p:cNvSpPr>
          <p:nvPr>
            <p:ph type="sldNum" idx="10"/>
          </p:nvPr>
        </p:nvSpPr>
        <p:spPr/>
        <p:txBody>
          <a:bodyPr/>
          <a:lstStyle>
            <a:lvl1pPr>
              <a:defRPr/>
            </a:lvl1pPr>
          </a:lstStyle>
          <a:p>
            <a:fld id="{1DE53A5E-DA72-3248-872D-7379E5006358}" type="slidenum">
              <a:rPr lang="en-GB" altLang="en-US"/>
              <a:pPr/>
              <a:t>‹#›</a:t>
            </a:fld>
            <a:endParaRPr lang="en-GB" altLang="en-US"/>
          </a:p>
        </p:txBody>
      </p:sp>
    </p:spTree>
    <p:extLst>
      <p:ext uri="{BB962C8B-B14F-4D97-AF65-F5344CB8AC3E}">
        <p14:creationId xmlns:p14="http://schemas.microsoft.com/office/powerpoint/2010/main" val="720785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250C1-E155-2D41-9BE8-8C4B6D7C0FA2}"/>
              </a:ext>
            </a:extLst>
          </p:cNvPr>
          <p:cNvSpPr>
            <a:spLocks noGrp="1"/>
          </p:cNvSpPr>
          <p:nvPr>
            <p:ph type="title"/>
          </p:nvPr>
        </p:nvSpPr>
        <p:spPr>
          <a:xfrm>
            <a:off x="682625" y="457200"/>
            <a:ext cx="3195638"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2C46D5-E169-7A45-B35E-E9A990453798}"/>
              </a:ext>
            </a:extLst>
          </p:cNvPr>
          <p:cNvSpPr>
            <a:spLocks noGrp="1"/>
          </p:cNvSpPr>
          <p:nvPr>
            <p:ph type="pic" idx="1"/>
          </p:nvPr>
        </p:nvSpPr>
        <p:spPr>
          <a:xfrm>
            <a:off x="4211638" y="987425"/>
            <a:ext cx="50165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B16064-3165-044B-A5EB-77E56A5E8457}"/>
              </a:ext>
            </a:extLst>
          </p:cNvPr>
          <p:cNvSpPr>
            <a:spLocks noGrp="1"/>
          </p:cNvSpPr>
          <p:nvPr>
            <p:ph type="body" sz="half" idx="2"/>
          </p:nvPr>
        </p:nvSpPr>
        <p:spPr>
          <a:xfrm>
            <a:off x="682625" y="2057400"/>
            <a:ext cx="31956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B368D4E0-2887-CE43-B46D-7DFAAB0BBFE3}"/>
              </a:ext>
            </a:extLst>
          </p:cNvPr>
          <p:cNvSpPr>
            <a:spLocks noGrp="1"/>
          </p:cNvSpPr>
          <p:nvPr>
            <p:ph type="sldNum" idx="10"/>
          </p:nvPr>
        </p:nvSpPr>
        <p:spPr/>
        <p:txBody>
          <a:bodyPr/>
          <a:lstStyle>
            <a:lvl1pPr>
              <a:defRPr/>
            </a:lvl1pPr>
          </a:lstStyle>
          <a:p>
            <a:fld id="{4CE17444-0425-F743-B53B-451B7255427E}" type="slidenum">
              <a:rPr lang="en-GB" altLang="en-US"/>
              <a:pPr/>
              <a:t>‹#›</a:t>
            </a:fld>
            <a:endParaRPr lang="en-GB" altLang="en-US"/>
          </a:p>
        </p:txBody>
      </p:sp>
    </p:spTree>
    <p:extLst>
      <p:ext uri="{BB962C8B-B14F-4D97-AF65-F5344CB8AC3E}">
        <p14:creationId xmlns:p14="http://schemas.microsoft.com/office/powerpoint/2010/main" val="436740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4793EC1E-7C5B-4C4E-98BC-13B05D92FEB6}"/>
              </a:ext>
            </a:extLst>
          </p:cNvPr>
          <p:cNvSpPr>
            <a:spLocks noChangeArrowheads="1"/>
          </p:cNvSpPr>
          <p:nvPr/>
        </p:nvSpPr>
        <p:spPr bwMode="auto">
          <a:xfrm>
            <a:off x="9020175" y="1268413"/>
            <a:ext cx="685800" cy="547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lIns="90000" tIns="45000" rIns="90000" bIns="450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rtl="1">
              <a:lnSpc>
                <a:spcPct val="100000"/>
              </a:lnSpc>
              <a:buClrTx/>
              <a:buFontTx/>
              <a:buNone/>
            </a:pPr>
            <a:r>
              <a:rPr lang="en-GB" altLang="en-US" sz="2600">
                <a:solidFill>
                  <a:srgbClr val="000000"/>
                </a:solidFill>
                <a:latin typeface="Gill Sans" panose="020B0502020104020203" pitchFamily="34" charset="-79"/>
              </a:rPr>
              <a:t>european capacity building initiative ecbi</a:t>
            </a:r>
          </a:p>
        </p:txBody>
      </p:sp>
      <p:pic>
        <p:nvPicPr>
          <p:cNvPr id="1026" name="Picture 2">
            <a:extLst>
              <a:ext uri="{FF2B5EF4-FFF2-40B4-BE49-F238E27FC236}">
                <a16:creationId xmlns:a16="http://schemas.microsoft.com/office/drawing/2014/main" id="{3EB6FE06-286B-F748-BFDF-A4D503EB43C6}"/>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r="1465" b="1465"/>
          <a:stretch>
            <a:fillRect/>
          </a:stretch>
        </p:blipFill>
        <p:spPr bwMode="auto">
          <a:xfrm>
            <a:off x="8699500" y="188913"/>
            <a:ext cx="968375" cy="968375"/>
          </a:xfrm>
          <a:prstGeom prst="rect">
            <a:avLst/>
          </a:prstGeom>
          <a:noFill/>
          <a:ln>
            <a:noFill/>
          </a:ln>
          <a:effectLst/>
          <a:extLst>
            <a:ext uri="{909E8E84-426E-40DD-AFC4-6F175D3DCCD1}">
              <a14:hiddenFill xmlns:a14="http://schemas.microsoft.com/office/drawing/2010/main">
                <a:blipFill dpi="0" rotWithShape="0">
                  <a:blip/>
                  <a:srcRect r="1465" b="1465"/>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7" name="Rectangle 3">
            <a:extLst>
              <a:ext uri="{FF2B5EF4-FFF2-40B4-BE49-F238E27FC236}">
                <a16:creationId xmlns:a16="http://schemas.microsoft.com/office/drawing/2014/main" id="{E51655E2-F386-C042-A8DC-1A2D100A58AA}"/>
              </a:ext>
            </a:extLst>
          </p:cNvPr>
          <p:cNvSpPr>
            <a:spLocks noGrp="1" noChangeArrowheads="1"/>
          </p:cNvSpPr>
          <p:nvPr>
            <p:ph type="title"/>
          </p:nvPr>
        </p:nvSpPr>
        <p:spPr bwMode="auto">
          <a:xfrm>
            <a:off x="742950" y="609600"/>
            <a:ext cx="8394700" cy="111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en-US"/>
              <a:t>Click to edit the title text format</a:t>
            </a:r>
          </a:p>
        </p:txBody>
      </p:sp>
      <p:sp>
        <p:nvSpPr>
          <p:cNvPr id="1028" name="Rectangle 4">
            <a:extLst>
              <a:ext uri="{FF2B5EF4-FFF2-40B4-BE49-F238E27FC236}">
                <a16:creationId xmlns:a16="http://schemas.microsoft.com/office/drawing/2014/main" id="{585890DF-0A42-254D-AFFC-9617078D8A97}"/>
              </a:ext>
            </a:extLst>
          </p:cNvPr>
          <p:cNvSpPr>
            <a:spLocks noGrp="1" noChangeArrowheads="1"/>
          </p:cNvSpPr>
          <p:nvPr>
            <p:ph type="body" idx="1"/>
          </p:nvPr>
        </p:nvSpPr>
        <p:spPr bwMode="auto">
          <a:xfrm>
            <a:off x="742950" y="1981200"/>
            <a:ext cx="8394700" cy="408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1029" name="Text Box 5">
            <a:extLst>
              <a:ext uri="{FF2B5EF4-FFF2-40B4-BE49-F238E27FC236}">
                <a16:creationId xmlns:a16="http://schemas.microsoft.com/office/drawing/2014/main" id="{4B12813D-8476-C84B-839F-43C6A3784B4E}"/>
              </a:ext>
            </a:extLst>
          </p:cNvPr>
          <p:cNvSpPr txBox="1">
            <a:spLocks noChangeArrowheads="1"/>
          </p:cNvSpPr>
          <p:nvPr/>
        </p:nvSpPr>
        <p:spPr bwMode="auto">
          <a:xfrm>
            <a:off x="742950" y="6248400"/>
            <a:ext cx="20637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0" name="Text Box 6">
            <a:extLst>
              <a:ext uri="{FF2B5EF4-FFF2-40B4-BE49-F238E27FC236}">
                <a16:creationId xmlns:a16="http://schemas.microsoft.com/office/drawing/2014/main" id="{B25D1FBE-212A-1A41-A80E-5D1E44BC447D}"/>
              </a:ext>
            </a:extLst>
          </p:cNvPr>
          <p:cNvSpPr txBox="1">
            <a:spLocks noChangeArrowheads="1"/>
          </p:cNvSpPr>
          <p:nvPr/>
        </p:nvSpPr>
        <p:spPr bwMode="auto">
          <a:xfrm>
            <a:off x="3384550" y="6248400"/>
            <a:ext cx="31369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1" name="Rectangle 7">
            <a:extLst>
              <a:ext uri="{FF2B5EF4-FFF2-40B4-BE49-F238E27FC236}">
                <a16:creationId xmlns:a16="http://schemas.microsoft.com/office/drawing/2014/main" id="{5E375418-40BD-2C4D-A940-F2B9CC42333D}"/>
              </a:ext>
            </a:extLst>
          </p:cNvPr>
          <p:cNvSpPr>
            <a:spLocks noGrp="1" noChangeArrowheads="1"/>
          </p:cNvSpPr>
          <p:nvPr>
            <p:ph type="sldNum"/>
          </p:nvPr>
        </p:nvSpPr>
        <p:spPr bwMode="auto">
          <a:xfrm>
            <a:off x="7099300" y="6248400"/>
            <a:ext cx="203835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FF"/>
                </a:solidFill>
              </a:defRPr>
            </a:lvl1pPr>
          </a:lstStyle>
          <a:p>
            <a:fld id="{16DC81C8-53B7-1841-B2EB-1A108C31DAEA}"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kern="1200">
          <a:solidFill>
            <a:srgbClr val="000000"/>
          </a:solidFill>
          <a:latin typeface="+mj-lt"/>
          <a:ea typeface="+mj-ea"/>
          <a:cs typeface="+mj-cs"/>
        </a:defRPr>
      </a:lvl1pPr>
      <a:lvl2pPr marL="742950" indent="-28575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Times New Roman" panose="02020603050405020304" pitchFamily="18" charset="0"/>
          <a:ea typeface="SimSun" panose="02010600030101010101" pitchFamily="2" charset="-122"/>
        </a:defRPr>
      </a:lvl2pPr>
      <a:lvl3pPr marL="11430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Times New Roman" panose="02020603050405020304" pitchFamily="18" charset="0"/>
          <a:ea typeface="SimSun" panose="02010600030101010101" pitchFamily="2" charset="-122"/>
        </a:defRPr>
      </a:lvl3pPr>
      <a:lvl4pPr marL="16002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Times New Roman" panose="02020603050405020304" pitchFamily="18" charset="0"/>
          <a:ea typeface="SimSun" panose="02010600030101010101" pitchFamily="2" charset="-122"/>
        </a:defRPr>
      </a:lvl4pPr>
      <a:lvl5pPr marL="20574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Times New Roman" panose="02020603050405020304" pitchFamily="18" charset="0"/>
          <a:ea typeface="SimSun" panose="02010600030101010101" pitchFamily="2" charset="-122"/>
        </a:defRPr>
      </a:lvl5pPr>
      <a:lvl6pPr marL="25146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Times New Roman" panose="02020603050405020304" pitchFamily="18" charset="0"/>
          <a:ea typeface="SimSun" panose="02010600030101010101" pitchFamily="2" charset="-122"/>
        </a:defRPr>
      </a:lvl6pPr>
      <a:lvl7pPr marL="29718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Times New Roman" panose="02020603050405020304" pitchFamily="18" charset="0"/>
          <a:ea typeface="SimSun" panose="02010600030101010101" pitchFamily="2" charset="-122"/>
        </a:defRPr>
      </a:lvl7pPr>
      <a:lvl8pPr marL="34290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Times New Roman" panose="02020603050405020304" pitchFamily="18" charset="0"/>
          <a:ea typeface="SimSun" panose="02010600030101010101" pitchFamily="2" charset="-122"/>
        </a:defRPr>
      </a:lvl8pPr>
      <a:lvl9pPr marL="38862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Times New Roman" panose="02020603050405020304" pitchFamily="18" charset="0"/>
          <a:ea typeface="SimSun" panose="02010600030101010101" pitchFamily="2" charset="-122"/>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2400" kern="1200">
          <a:solidFill>
            <a:srgbClr val="00000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2000" kern="1200">
          <a:solidFill>
            <a:srgbClr val="00000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a:extLst>
              <a:ext uri="{FF2B5EF4-FFF2-40B4-BE49-F238E27FC236}">
                <a16:creationId xmlns:a16="http://schemas.microsoft.com/office/drawing/2014/main" id="{64D160F3-DEB3-D449-B69D-82E4F08417D6}"/>
              </a:ext>
            </a:extLst>
          </p:cNvPr>
          <p:cNvSpPr>
            <a:spLocks noChangeArrowheads="1"/>
          </p:cNvSpPr>
          <p:nvPr/>
        </p:nvSpPr>
        <p:spPr bwMode="auto">
          <a:xfrm>
            <a:off x="9020175" y="1268413"/>
            <a:ext cx="685800" cy="547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lIns="90000" tIns="45000" rIns="90000" bIns="450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rtl="1">
              <a:lnSpc>
                <a:spcPct val="100000"/>
              </a:lnSpc>
              <a:buClrTx/>
              <a:buFontTx/>
              <a:buNone/>
            </a:pPr>
            <a:r>
              <a:rPr lang="en-GB" altLang="en-US" sz="2600">
                <a:solidFill>
                  <a:srgbClr val="000000"/>
                </a:solidFill>
                <a:latin typeface="Gill Sans" panose="020B0502020104020203" pitchFamily="34" charset="-79"/>
              </a:rPr>
              <a:t>european capacity building initiative ecbi</a:t>
            </a:r>
          </a:p>
        </p:txBody>
      </p:sp>
      <p:pic>
        <p:nvPicPr>
          <p:cNvPr id="2050" name="Picture 2">
            <a:extLst>
              <a:ext uri="{FF2B5EF4-FFF2-40B4-BE49-F238E27FC236}">
                <a16:creationId xmlns:a16="http://schemas.microsoft.com/office/drawing/2014/main" id="{3E204584-F2A4-E445-BE7A-3F9A8D99529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r="1465" b="1465"/>
          <a:stretch>
            <a:fillRect/>
          </a:stretch>
        </p:blipFill>
        <p:spPr bwMode="auto">
          <a:xfrm>
            <a:off x="8699500" y="188913"/>
            <a:ext cx="968375" cy="968375"/>
          </a:xfrm>
          <a:prstGeom prst="rect">
            <a:avLst/>
          </a:prstGeom>
          <a:noFill/>
          <a:ln>
            <a:noFill/>
          </a:ln>
          <a:effectLst/>
          <a:extLst>
            <a:ext uri="{909E8E84-426E-40DD-AFC4-6F175D3DCCD1}">
              <a14:hiddenFill xmlns:a14="http://schemas.microsoft.com/office/drawing/2010/main">
                <a:blipFill dpi="0" rotWithShape="0">
                  <a:blip/>
                  <a:srcRect r="1465" b="1465"/>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1" name="Text Box 3">
            <a:extLst>
              <a:ext uri="{FF2B5EF4-FFF2-40B4-BE49-F238E27FC236}">
                <a16:creationId xmlns:a16="http://schemas.microsoft.com/office/drawing/2014/main" id="{13002561-42A7-394E-B4CB-23C3362B0A3F}"/>
              </a:ext>
            </a:extLst>
          </p:cNvPr>
          <p:cNvSpPr txBox="1">
            <a:spLocks noChangeArrowheads="1"/>
          </p:cNvSpPr>
          <p:nvPr/>
        </p:nvSpPr>
        <p:spPr bwMode="auto">
          <a:xfrm>
            <a:off x="742950" y="6248400"/>
            <a:ext cx="20637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2" name="Text Box 4">
            <a:extLst>
              <a:ext uri="{FF2B5EF4-FFF2-40B4-BE49-F238E27FC236}">
                <a16:creationId xmlns:a16="http://schemas.microsoft.com/office/drawing/2014/main" id="{CE72EDDB-B202-9344-9B9A-F62B5F0686DE}"/>
              </a:ext>
            </a:extLst>
          </p:cNvPr>
          <p:cNvSpPr txBox="1">
            <a:spLocks noChangeArrowheads="1"/>
          </p:cNvSpPr>
          <p:nvPr/>
        </p:nvSpPr>
        <p:spPr bwMode="auto">
          <a:xfrm>
            <a:off x="3384550" y="6248400"/>
            <a:ext cx="31369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3" name="Rectangle 5">
            <a:extLst>
              <a:ext uri="{FF2B5EF4-FFF2-40B4-BE49-F238E27FC236}">
                <a16:creationId xmlns:a16="http://schemas.microsoft.com/office/drawing/2014/main" id="{04D43A34-10E7-8A41-9846-C249B5C3660E}"/>
              </a:ext>
            </a:extLst>
          </p:cNvPr>
          <p:cNvSpPr>
            <a:spLocks noGrp="1" noChangeArrowheads="1"/>
          </p:cNvSpPr>
          <p:nvPr>
            <p:ph type="sldNum"/>
          </p:nvPr>
        </p:nvSpPr>
        <p:spPr bwMode="auto">
          <a:xfrm>
            <a:off x="7099300" y="6248400"/>
            <a:ext cx="203835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ClrTx/>
              <a:buFontTx/>
              <a:buNone/>
              <a:tabLst>
                <a:tab pos="723900" algn="l"/>
                <a:tab pos="1447800" algn="l"/>
              </a:tabLst>
              <a:defRPr sz="1800">
                <a:solidFill>
                  <a:srgbClr val="000000"/>
                </a:solidFill>
                <a:latin typeface="+mn-lt"/>
                <a:ea typeface="Arial Unicode MS" panose="020B0604020202020204" pitchFamily="34" charset="-128"/>
                <a:cs typeface="Arial Unicode MS" panose="020B0604020202020204" pitchFamily="34" charset="-128"/>
              </a:defRPr>
            </a:lvl1pPr>
          </a:lstStyle>
          <a:p>
            <a:fld id="{DBDD5644-5382-A842-B10E-823EBB89F60A}" type="slidenum">
              <a:rPr lang="en-GB" altLang="en-US"/>
              <a:pPr/>
              <a:t>‹#›</a:t>
            </a:fld>
            <a:endParaRPr lang="en-GB" altLang="en-US"/>
          </a:p>
        </p:txBody>
      </p:sp>
      <p:sp>
        <p:nvSpPr>
          <p:cNvPr id="2054" name="Rectangle 6">
            <a:extLst>
              <a:ext uri="{FF2B5EF4-FFF2-40B4-BE49-F238E27FC236}">
                <a16:creationId xmlns:a16="http://schemas.microsoft.com/office/drawing/2014/main" id="{66394AF1-A554-4644-B774-546ADA2C1580}"/>
              </a:ext>
            </a:extLst>
          </p:cNvPr>
          <p:cNvSpPr>
            <a:spLocks noGrp="1" noChangeArrowheads="1"/>
          </p:cNvSpPr>
          <p:nvPr>
            <p:ph type="title"/>
          </p:nvPr>
        </p:nvSpPr>
        <p:spPr bwMode="auto">
          <a:xfrm>
            <a:off x="495300" y="273050"/>
            <a:ext cx="8890000" cy="1119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2055" name="Rectangle 7">
            <a:extLst>
              <a:ext uri="{FF2B5EF4-FFF2-40B4-BE49-F238E27FC236}">
                <a16:creationId xmlns:a16="http://schemas.microsoft.com/office/drawing/2014/main" id="{23C51614-9244-5440-AA6C-56B91CAB0B4D}"/>
              </a:ext>
            </a:extLst>
          </p:cNvPr>
          <p:cNvSpPr>
            <a:spLocks noGrp="1" noChangeArrowheads="1"/>
          </p:cNvSpPr>
          <p:nvPr>
            <p:ph type="body" idx="1"/>
          </p:nvPr>
        </p:nvSpPr>
        <p:spPr bwMode="auto">
          <a:xfrm>
            <a:off x="495300" y="1604963"/>
            <a:ext cx="8890000" cy="4500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08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kern="1200">
          <a:solidFill>
            <a:srgbClr val="000000"/>
          </a:solidFill>
          <a:latin typeface="+mj-lt"/>
          <a:ea typeface="+mj-ea"/>
          <a:cs typeface="+mj-cs"/>
        </a:defRPr>
      </a:lvl1pPr>
      <a:lvl2pPr marL="742950" indent="-28575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Times New Roman" panose="02020603050405020304" pitchFamily="18" charset="0"/>
          <a:ea typeface="SimSun" panose="02010600030101010101" pitchFamily="2" charset="-122"/>
        </a:defRPr>
      </a:lvl2pPr>
      <a:lvl3pPr marL="11430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Times New Roman" panose="02020603050405020304" pitchFamily="18" charset="0"/>
          <a:ea typeface="SimSun" panose="02010600030101010101" pitchFamily="2" charset="-122"/>
        </a:defRPr>
      </a:lvl3pPr>
      <a:lvl4pPr marL="16002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Times New Roman" panose="02020603050405020304" pitchFamily="18" charset="0"/>
          <a:ea typeface="SimSun" panose="02010600030101010101" pitchFamily="2" charset="-122"/>
        </a:defRPr>
      </a:lvl4pPr>
      <a:lvl5pPr marL="20574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Times New Roman" panose="02020603050405020304" pitchFamily="18" charset="0"/>
          <a:ea typeface="SimSun" panose="02010600030101010101" pitchFamily="2" charset="-122"/>
        </a:defRPr>
      </a:lvl5pPr>
      <a:lvl6pPr marL="25146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Times New Roman" panose="02020603050405020304" pitchFamily="18" charset="0"/>
          <a:ea typeface="SimSun" panose="02010600030101010101" pitchFamily="2" charset="-122"/>
        </a:defRPr>
      </a:lvl6pPr>
      <a:lvl7pPr marL="29718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Times New Roman" panose="02020603050405020304" pitchFamily="18" charset="0"/>
          <a:ea typeface="SimSun" panose="02010600030101010101" pitchFamily="2" charset="-122"/>
        </a:defRPr>
      </a:lvl7pPr>
      <a:lvl8pPr marL="34290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Times New Roman" panose="02020603050405020304" pitchFamily="18" charset="0"/>
          <a:ea typeface="SimSun" panose="02010600030101010101" pitchFamily="2" charset="-122"/>
        </a:defRPr>
      </a:lvl8pPr>
      <a:lvl9pPr marL="38862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rgbClr val="000000"/>
          </a:solidFill>
          <a:latin typeface="Times New Roman" panose="02020603050405020304" pitchFamily="18" charset="0"/>
          <a:ea typeface="SimSun" panose="02010600030101010101" pitchFamily="2" charset="-122"/>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2400" kern="1200">
          <a:solidFill>
            <a:srgbClr val="00000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2000" kern="1200">
          <a:solidFill>
            <a:srgbClr val="00000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6E63E820-1A86-1B41-90D3-E32DE698B1C2}"/>
              </a:ext>
            </a:extLst>
          </p:cNvPr>
          <p:cNvSpPr>
            <a:spLocks noChangeArrowheads="1"/>
          </p:cNvSpPr>
          <p:nvPr/>
        </p:nvSpPr>
        <p:spPr bwMode="auto">
          <a:xfrm>
            <a:off x="1588" y="0"/>
            <a:ext cx="9906000" cy="6858000"/>
          </a:xfrm>
          <a:prstGeom prst="rect">
            <a:avLst/>
          </a:prstGeom>
          <a:solidFill>
            <a:srgbClr val="FFFFFF"/>
          </a:solidFill>
          <a:ln w="9360" cap="sq">
            <a:solidFill>
              <a:srgbClr val="FF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098" name="Rectangle 2">
            <a:extLst>
              <a:ext uri="{FF2B5EF4-FFF2-40B4-BE49-F238E27FC236}">
                <a16:creationId xmlns:a16="http://schemas.microsoft.com/office/drawing/2014/main" id="{E2EEE04A-1DBC-924A-A25F-6EB831F9295E}"/>
              </a:ext>
            </a:extLst>
          </p:cNvPr>
          <p:cNvSpPr>
            <a:spLocks noChangeArrowheads="1"/>
          </p:cNvSpPr>
          <p:nvPr/>
        </p:nvSpPr>
        <p:spPr bwMode="auto">
          <a:xfrm>
            <a:off x="1747838" y="3213100"/>
            <a:ext cx="7561262" cy="2224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r>
              <a:rPr lang="en-GB" altLang="en-US" sz="3200">
                <a:solidFill>
                  <a:srgbClr val="800080"/>
                </a:solidFill>
                <a:latin typeface="Gill Sans MT" panose="020B0502020104020203" pitchFamily="34" charset="77"/>
              </a:rPr>
              <a:t>Session 4: global stocktake and the compliance mechanism </a:t>
            </a:r>
          </a:p>
          <a:p>
            <a:pPr>
              <a:lnSpc>
                <a:spcPct val="100000"/>
              </a:lnSpc>
              <a:buClrTx/>
              <a:buFontTx/>
              <a:buNone/>
            </a:pPr>
            <a:endParaRPr lang="en-GB" altLang="en-US" sz="1800">
              <a:solidFill>
                <a:srgbClr val="800080"/>
              </a:solidFill>
              <a:latin typeface="Gill Sans MT" panose="020B0502020104020203" pitchFamily="34" charset="77"/>
            </a:endParaRPr>
          </a:p>
          <a:p>
            <a:pPr>
              <a:lnSpc>
                <a:spcPct val="100000"/>
              </a:lnSpc>
              <a:buClrTx/>
              <a:buFontTx/>
              <a:buNone/>
            </a:pPr>
            <a:endParaRPr lang="en-GB" altLang="en-US" sz="1800">
              <a:solidFill>
                <a:srgbClr val="800080"/>
              </a:solidFill>
              <a:latin typeface="Gill Sans MT" panose="020B0502020104020203" pitchFamily="34" charset="77"/>
            </a:endParaRPr>
          </a:p>
          <a:p>
            <a:pPr>
              <a:lnSpc>
                <a:spcPct val="100000"/>
              </a:lnSpc>
              <a:buClrTx/>
              <a:buFontTx/>
              <a:buNone/>
            </a:pPr>
            <a:r>
              <a:rPr lang="en-GB" altLang="en-US" sz="2000">
                <a:solidFill>
                  <a:srgbClr val="800080"/>
                </a:solidFill>
                <a:latin typeface="Gill Sans MT" panose="020B0502020104020203" pitchFamily="34" charset="77"/>
              </a:rPr>
              <a:t>Olivia Tattarletti – programme coordinator for Africa and Asia</a:t>
            </a:r>
          </a:p>
          <a:p>
            <a:pPr>
              <a:lnSpc>
                <a:spcPct val="100000"/>
              </a:lnSpc>
              <a:buClrTx/>
              <a:buFontTx/>
              <a:buNone/>
            </a:pPr>
            <a:r>
              <a:rPr lang="en-GB" altLang="en-US" sz="2000">
                <a:solidFill>
                  <a:srgbClr val="800080"/>
                </a:solidFill>
                <a:latin typeface="Gill Sans MT" panose="020B0502020104020203" pitchFamily="34" charset="77"/>
              </a:rPr>
              <a:t>Legal Response International (LRI)</a:t>
            </a:r>
          </a:p>
        </p:txBody>
      </p:sp>
      <p:sp>
        <p:nvSpPr>
          <p:cNvPr id="4099" name="Rectangle 3">
            <a:extLst>
              <a:ext uri="{FF2B5EF4-FFF2-40B4-BE49-F238E27FC236}">
                <a16:creationId xmlns:a16="http://schemas.microsoft.com/office/drawing/2014/main" id="{031FB89D-C063-9E45-A959-BDA21CF51B6F}"/>
              </a:ext>
            </a:extLst>
          </p:cNvPr>
          <p:cNvSpPr>
            <a:spLocks noChangeArrowheads="1"/>
          </p:cNvSpPr>
          <p:nvPr/>
        </p:nvSpPr>
        <p:spPr bwMode="auto">
          <a:xfrm>
            <a:off x="0" y="0"/>
            <a:ext cx="1209675" cy="6858000"/>
          </a:xfrm>
          <a:prstGeom prst="rect">
            <a:avLst/>
          </a:prstGeom>
          <a:solidFill>
            <a:srgbClr val="660066"/>
          </a:solidFill>
          <a:ln w="9360" cap="sq">
            <a:solidFill>
              <a:srgbClr val="6600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0" name="Rectangle 4">
            <a:extLst>
              <a:ext uri="{FF2B5EF4-FFF2-40B4-BE49-F238E27FC236}">
                <a16:creationId xmlns:a16="http://schemas.microsoft.com/office/drawing/2014/main" id="{EFBBB71C-CF09-7347-9007-5FDFE8927788}"/>
              </a:ext>
            </a:extLst>
          </p:cNvPr>
          <p:cNvSpPr>
            <a:spLocks noChangeArrowheads="1"/>
          </p:cNvSpPr>
          <p:nvPr/>
        </p:nvSpPr>
        <p:spPr bwMode="auto">
          <a:xfrm>
            <a:off x="0" y="0"/>
            <a:ext cx="1116013" cy="6858000"/>
          </a:xfrm>
          <a:prstGeom prst="rect">
            <a:avLst/>
          </a:prstGeom>
          <a:gradFill rotWithShape="0">
            <a:gsLst>
              <a:gs pos="0">
                <a:srgbClr val="660066"/>
              </a:gs>
              <a:gs pos="50000">
                <a:srgbClr val="2F002F"/>
              </a:gs>
              <a:gs pos="100000">
                <a:srgbClr val="660066"/>
              </a:gs>
            </a:gsLst>
            <a:lin ang="0" scaled="1"/>
          </a:gradFill>
          <a:ln w="9360" cap="sq">
            <a:solidFill>
              <a:srgbClr val="6600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1" name="Rectangle 5">
            <a:extLst>
              <a:ext uri="{FF2B5EF4-FFF2-40B4-BE49-F238E27FC236}">
                <a16:creationId xmlns:a16="http://schemas.microsoft.com/office/drawing/2014/main" id="{8F7D8800-561F-6A4C-9C29-1647D8772DE9}"/>
              </a:ext>
            </a:extLst>
          </p:cNvPr>
          <p:cNvSpPr>
            <a:spLocks noChangeArrowheads="1"/>
          </p:cNvSpPr>
          <p:nvPr/>
        </p:nvSpPr>
        <p:spPr bwMode="auto">
          <a:xfrm rot="5400000">
            <a:off x="-2744787" y="2979737"/>
            <a:ext cx="6858000" cy="898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indent="96838">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hangingPunct="1">
              <a:lnSpc>
                <a:spcPct val="100000"/>
              </a:lnSpc>
              <a:buClrTx/>
              <a:buFontTx/>
              <a:buNone/>
            </a:pPr>
            <a:r>
              <a:rPr lang="en-GB" altLang="en-US" sz="3500">
                <a:solidFill>
                  <a:srgbClr val="FFFFFF"/>
                </a:solidFill>
                <a:latin typeface="Gill Sans MT" panose="020B0502020104020203" pitchFamily="34" charset="77"/>
              </a:rPr>
              <a:t>european capacity building initiative</a:t>
            </a:r>
          </a:p>
          <a:p>
            <a:pPr hangingPunct="1">
              <a:lnSpc>
                <a:spcPct val="100000"/>
              </a:lnSpc>
              <a:buClrTx/>
              <a:buFontTx/>
              <a:buNone/>
            </a:pPr>
            <a:r>
              <a:rPr lang="en-GB" altLang="en-US" sz="1800">
                <a:solidFill>
                  <a:srgbClr val="FFFFFF"/>
                </a:solidFill>
                <a:latin typeface="Gill Sans MT" panose="020B0502020104020203" pitchFamily="34" charset="77"/>
              </a:rPr>
              <a:t>initiative européenne de renforcement des capacités</a:t>
            </a:r>
          </a:p>
        </p:txBody>
      </p:sp>
      <p:sp>
        <p:nvSpPr>
          <p:cNvPr id="4102" name="Rectangle 6">
            <a:extLst>
              <a:ext uri="{FF2B5EF4-FFF2-40B4-BE49-F238E27FC236}">
                <a16:creationId xmlns:a16="http://schemas.microsoft.com/office/drawing/2014/main" id="{925FA6A6-8086-5947-952D-D8A81C610292}"/>
              </a:ext>
            </a:extLst>
          </p:cNvPr>
          <p:cNvSpPr>
            <a:spLocks noChangeArrowheads="1"/>
          </p:cNvSpPr>
          <p:nvPr/>
        </p:nvSpPr>
        <p:spPr bwMode="auto">
          <a:xfrm>
            <a:off x="1244600" y="803275"/>
            <a:ext cx="8661400" cy="1309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6075363" algn="r"/>
                <a:tab pos="6492875" algn="l"/>
                <a:tab pos="7218363" algn="l"/>
                <a:tab pos="7940675" algn="l"/>
                <a:tab pos="8064500" algn="l"/>
                <a:tab pos="8513763" algn="l"/>
                <a:tab pos="8963025" algn="l"/>
                <a:tab pos="9412288" algn="l"/>
                <a:tab pos="9861550" algn="l"/>
                <a:tab pos="10321925" algn="l"/>
                <a:tab pos="10779125" algn="l"/>
                <a:tab pos="10779125" algn="l"/>
                <a:tab pos="10780713" algn="l"/>
              </a:tabLst>
              <a:defRPr sz="2400">
                <a:solidFill>
                  <a:srgbClr val="0000FF"/>
                </a:solidFill>
                <a:latin typeface="Arial" panose="020B0604020202020204" pitchFamily="34" charset="0"/>
                <a:ea typeface="SimSun" panose="02010600030101010101" pitchFamily="2" charset="-122"/>
              </a:defRPr>
            </a:lvl1pPr>
            <a:lvl2pPr>
              <a:tabLst>
                <a:tab pos="0" algn="l"/>
                <a:tab pos="6075363" algn="r"/>
                <a:tab pos="6492875" algn="l"/>
                <a:tab pos="7218363" algn="l"/>
                <a:tab pos="7940675" algn="l"/>
                <a:tab pos="8064500" algn="l"/>
                <a:tab pos="8513763" algn="l"/>
                <a:tab pos="8963025" algn="l"/>
                <a:tab pos="9412288" algn="l"/>
                <a:tab pos="9861550" algn="l"/>
                <a:tab pos="10321925" algn="l"/>
                <a:tab pos="10779125" algn="l"/>
                <a:tab pos="10779125" algn="l"/>
                <a:tab pos="10780713" algn="l"/>
              </a:tabLst>
              <a:defRPr sz="2400">
                <a:solidFill>
                  <a:srgbClr val="0000FF"/>
                </a:solidFill>
                <a:latin typeface="Arial" panose="020B0604020202020204" pitchFamily="34" charset="0"/>
                <a:ea typeface="SimSun" panose="02010600030101010101" pitchFamily="2" charset="-122"/>
              </a:defRPr>
            </a:lvl2pPr>
            <a:lvl3pPr>
              <a:tabLst>
                <a:tab pos="0" algn="l"/>
                <a:tab pos="6075363" algn="r"/>
                <a:tab pos="6492875" algn="l"/>
                <a:tab pos="7218363" algn="l"/>
                <a:tab pos="7940675" algn="l"/>
                <a:tab pos="8064500" algn="l"/>
                <a:tab pos="8513763" algn="l"/>
                <a:tab pos="8963025" algn="l"/>
                <a:tab pos="9412288" algn="l"/>
                <a:tab pos="9861550" algn="l"/>
                <a:tab pos="10321925" algn="l"/>
                <a:tab pos="10779125" algn="l"/>
                <a:tab pos="10779125" algn="l"/>
                <a:tab pos="10780713" algn="l"/>
              </a:tabLst>
              <a:defRPr sz="2400">
                <a:solidFill>
                  <a:srgbClr val="0000FF"/>
                </a:solidFill>
                <a:latin typeface="Arial" panose="020B0604020202020204" pitchFamily="34" charset="0"/>
                <a:ea typeface="SimSun" panose="02010600030101010101" pitchFamily="2" charset="-122"/>
              </a:defRPr>
            </a:lvl3pPr>
            <a:lvl4pPr>
              <a:tabLst>
                <a:tab pos="0" algn="l"/>
                <a:tab pos="6075363" algn="r"/>
                <a:tab pos="6492875" algn="l"/>
                <a:tab pos="7218363" algn="l"/>
                <a:tab pos="7940675" algn="l"/>
                <a:tab pos="8064500" algn="l"/>
                <a:tab pos="8513763" algn="l"/>
                <a:tab pos="8963025" algn="l"/>
                <a:tab pos="9412288" algn="l"/>
                <a:tab pos="9861550" algn="l"/>
                <a:tab pos="10321925" algn="l"/>
                <a:tab pos="10779125" algn="l"/>
                <a:tab pos="10779125" algn="l"/>
                <a:tab pos="10780713" algn="l"/>
              </a:tabLst>
              <a:defRPr sz="2400">
                <a:solidFill>
                  <a:srgbClr val="0000FF"/>
                </a:solidFill>
                <a:latin typeface="Arial" panose="020B0604020202020204" pitchFamily="34" charset="0"/>
                <a:ea typeface="SimSun" panose="02010600030101010101" pitchFamily="2" charset="-122"/>
              </a:defRPr>
            </a:lvl4pPr>
            <a:lvl5pPr>
              <a:tabLst>
                <a:tab pos="0" algn="l"/>
                <a:tab pos="6075363" algn="r"/>
                <a:tab pos="6492875" algn="l"/>
                <a:tab pos="7218363" algn="l"/>
                <a:tab pos="7940675" algn="l"/>
                <a:tab pos="8064500" algn="l"/>
                <a:tab pos="8513763" algn="l"/>
                <a:tab pos="8963025" algn="l"/>
                <a:tab pos="9412288" algn="l"/>
                <a:tab pos="9861550" algn="l"/>
                <a:tab pos="10321925" algn="l"/>
                <a:tab pos="10779125" algn="l"/>
                <a:tab pos="10779125" algn="l"/>
                <a:tab pos="1078071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6075363" algn="r"/>
                <a:tab pos="6492875" algn="l"/>
                <a:tab pos="7218363" algn="l"/>
                <a:tab pos="7940675" algn="l"/>
                <a:tab pos="8064500" algn="l"/>
                <a:tab pos="8513763" algn="l"/>
                <a:tab pos="8963025" algn="l"/>
                <a:tab pos="9412288" algn="l"/>
                <a:tab pos="9861550" algn="l"/>
                <a:tab pos="10321925" algn="l"/>
                <a:tab pos="10779125" algn="l"/>
                <a:tab pos="10779125" algn="l"/>
                <a:tab pos="1078071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6075363" algn="r"/>
                <a:tab pos="6492875" algn="l"/>
                <a:tab pos="7218363" algn="l"/>
                <a:tab pos="7940675" algn="l"/>
                <a:tab pos="8064500" algn="l"/>
                <a:tab pos="8513763" algn="l"/>
                <a:tab pos="8963025" algn="l"/>
                <a:tab pos="9412288" algn="l"/>
                <a:tab pos="9861550" algn="l"/>
                <a:tab pos="10321925" algn="l"/>
                <a:tab pos="10779125" algn="l"/>
                <a:tab pos="10779125" algn="l"/>
                <a:tab pos="1078071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6075363" algn="r"/>
                <a:tab pos="6492875" algn="l"/>
                <a:tab pos="7218363" algn="l"/>
                <a:tab pos="7940675" algn="l"/>
                <a:tab pos="8064500" algn="l"/>
                <a:tab pos="8513763" algn="l"/>
                <a:tab pos="8963025" algn="l"/>
                <a:tab pos="9412288" algn="l"/>
                <a:tab pos="9861550" algn="l"/>
                <a:tab pos="10321925" algn="l"/>
                <a:tab pos="10779125" algn="l"/>
                <a:tab pos="10779125" algn="l"/>
                <a:tab pos="1078071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6075363" algn="r"/>
                <a:tab pos="6492875" algn="l"/>
                <a:tab pos="7218363" algn="l"/>
                <a:tab pos="7940675" algn="l"/>
                <a:tab pos="8064500" algn="l"/>
                <a:tab pos="8513763" algn="l"/>
                <a:tab pos="8963025" algn="l"/>
                <a:tab pos="9412288" algn="l"/>
                <a:tab pos="9861550" algn="l"/>
                <a:tab pos="10321925" algn="l"/>
                <a:tab pos="10779125" algn="l"/>
                <a:tab pos="10779125" algn="l"/>
                <a:tab pos="10780713" algn="l"/>
              </a:tabLst>
              <a:defRPr sz="2400">
                <a:solidFill>
                  <a:srgbClr val="0000FF"/>
                </a:solidFill>
                <a:latin typeface="Arial" panose="020B0604020202020204" pitchFamily="34" charset="0"/>
                <a:ea typeface="SimSun" panose="02010600030101010101" pitchFamily="2" charset="-122"/>
              </a:defRPr>
            </a:lvl9pPr>
          </a:lstStyle>
          <a:p>
            <a:pPr hangingPunct="1">
              <a:lnSpc>
                <a:spcPct val="100000"/>
              </a:lnSpc>
              <a:buClrTx/>
              <a:buFontTx/>
              <a:buNone/>
            </a:pPr>
            <a:r>
              <a:rPr lang="en-GB" altLang="en-US" sz="8000">
                <a:solidFill>
                  <a:srgbClr val="000000"/>
                </a:solidFill>
                <a:latin typeface="Gill Sans MT" panose="020B0502020104020203" pitchFamily="34" charset="77"/>
              </a:rPr>
              <a:t>	</a:t>
            </a:r>
            <a:r>
              <a:rPr lang="en-GB" altLang="en-US" sz="8000">
                <a:solidFill>
                  <a:srgbClr val="800080"/>
                </a:solidFill>
                <a:latin typeface="Gill Sans MT" panose="020B0502020104020203" pitchFamily="34" charset="77"/>
              </a:rPr>
              <a:t>ecbi</a:t>
            </a:r>
            <a:r>
              <a:rPr lang="en-GB" altLang="en-US" sz="5400">
                <a:solidFill>
                  <a:srgbClr val="000000"/>
                </a:solidFill>
                <a:latin typeface="Gill Sans MT" panose="020B0502020104020203" pitchFamily="34" charset="77"/>
              </a:rPr>
              <a:t>	</a:t>
            </a:r>
          </a:p>
        </p:txBody>
      </p:sp>
      <p:pic>
        <p:nvPicPr>
          <p:cNvPr id="4103" name="Picture 7">
            <a:extLst>
              <a:ext uri="{FF2B5EF4-FFF2-40B4-BE49-F238E27FC236}">
                <a16:creationId xmlns:a16="http://schemas.microsoft.com/office/drawing/2014/main" id="{B0EC11A8-F7AB-5B4D-88FF-4D61371242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1465" b="1465"/>
          <a:stretch>
            <a:fillRect/>
          </a:stretch>
        </p:blipFill>
        <p:spPr bwMode="auto">
          <a:xfrm>
            <a:off x="7691438" y="325438"/>
            <a:ext cx="1546225" cy="1546225"/>
          </a:xfrm>
          <a:prstGeom prst="rect">
            <a:avLst/>
          </a:prstGeom>
          <a:noFill/>
          <a:ln>
            <a:noFill/>
          </a:ln>
          <a:effectLst/>
          <a:extLst>
            <a:ext uri="{909E8E84-426E-40DD-AFC4-6F175D3DCCD1}">
              <a14:hiddenFill xmlns:a14="http://schemas.microsoft.com/office/drawing/2010/main">
                <a:blipFill dpi="0" rotWithShape="0">
                  <a:blip/>
                  <a:srcRect r="1465" b="1465"/>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04" name="Rectangle 8">
            <a:extLst>
              <a:ext uri="{FF2B5EF4-FFF2-40B4-BE49-F238E27FC236}">
                <a16:creationId xmlns:a16="http://schemas.microsoft.com/office/drawing/2014/main" id="{00B55C87-5D60-AB44-B7E6-21A0B51414C5}"/>
              </a:ext>
            </a:extLst>
          </p:cNvPr>
          <p:cNvSpPr>
            <a:spLocks noChangeArrowheads="1"/>
          </p:cNvSpPr>
          <p:nvPr/>
        </p:nvSpPr>
        <p:spPr bwMode="auto">
          <a:xfrm>
            <a:off x="1749425" y="5695950"/>
            <a:ext cx="7488238" cy="820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hangingPunct="1">
              <a:lnSpc>
                <a:spcPct val="100000"/>
              </a:lnSpc>
              <a:buClrTx/>
              <a:buFontTx/>
              <a:buNone/>
            </a:pPr>
            <a:r>
              <a:rPr lang="en-GB" altLang="en-US" sz="1600">
                <a:solidFill>
                  <a:srgbClr val="800080"/>
                </a:solidFill>
                <a:latin typeface="Gill Sans MT" panose="020B0502020104020203" pitchFamily="34" charset="77"/>
              </a:rPr>
              <a:t>for sustained capacity building in support of international climate change negotiations</a:t>
            </a:r>
          </a:p>
          <a:p>
            <a:pPr hangingPunct="1">
              <a:lnSpc>
                <a:spcPct val="100000"/>
              </a:lnSpc>
              <a:buClrTx/>
              <a:buFontTx/>
              <a:buNone/>
            </a:pPr>
            <a:r>
              <a:rPr lang="en-GB" altLang="en-US" sz="1600">
                <a:solidFill>
                  <a:srgbClr val="800080"/>
                </a:solidFill>
                <a:latin typeface="Gill Sans MT" panose="020B0502020104020203" pitchFamily="34" charset="77"/>
              </a:rPr>
              <a:t>pour un renforcement durable des capacités en appui aux négociations internationales sur les changements climatiques</a:t>
            </a:r>
          </a:p>
        </p:txBody>
      </p:sp>
      <p:sp>
        <p:nvSpPr>
          <p:cNvPr id="4105" name="Text Box 9">
            <a:extLst>
              <a:ext uri="{FF2B5EF4-FFF2-40B4-BE49-F238E27FC236}">
                <a16:creationId xmlns:a16="http://schemas.microsoft.com/office/drawing/2014/main" id="{5BC74D7C-C3DB-5242-A0E6-FA2D5D836940}"/>
              </a:ext>
            </a:extLst>
          </p:cNvPr>
          <p:cNvSpPr txBox="1">
            <a:spLocks noChangeArrowheads="1"/>
          </p:cNvSpPr>
          <p:nvPr/>
        </p:nvSpPr>
        <p:spPr bwMode="auto">
          <a:xfrm>
            <a:off x="9144000" y="6372225"/>
            <a:ext cx="431800"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677D2B97-1E44-EF4C-B1DD-5A56DCCD95E4}"/>
              </a:ext>
            </a:extLst>
          </p:cNvPr>
          <p:cNvSpPr>
            <a:spLocks noChangeArrowheads="1"/>
          </p:cNvSpPr>
          <p:nvPr/>
        </p:nvSpPr>
        <p:spPr bwMode="auto">
          <a:xfrm>
            <a:off x="415925" y="225425"/>
            <a:ext cx="73088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hangingPunct="1">
              <a:lnSpc>
                <a:spcPct val="100000"/>
              </a:lnSpc>
              <a:buClrTx/>
              <a:buFontTx/>
              <a:buNone/>
            </a:pPr>
            <a:r>
              <a:rPr lang="en-GB" altLang="en-US" sz="1800" b="1">
                <a:solidFill>
                  <a:srgbClr val="800080"/>
                </a:solidFill>
                <a:latin typeface="Gill Sans" panose="020B0502020104020203" pitchFamily="34" charset="-79"/>
              </a:rPr>
              <a:t>Next steps</a:t>
            </a:r>
          </a:p>
        </p:txBody>
      </p:sp>
      <p:sp>
        <p:nvSpPr>
          <p:cNvPr id="13314" name="Rectangle 2">
            <a:extLst>
              <a:ext uri="{FF2B5EF4-FFF2-40B4-BE49-F238E27FC236}">
                <a16:creationId xmlns:a16="http://schemas.microsoft.com/office/drawing/2014/main" id="{01AAE995-3F59-F143-BAC1-FAAAD6A13ED2}"/>
              </a:ext>
            </a:extLst>
          </p:cNvPr>
          <p:cNvSpPr>
            <a:spLocks noChangeArrowheads="1"/>
          </p:cNvSpPr>
          <p:nvPr/>
        </p:nvSpPr>
        <p:spPr bwMode="auto">
          <a:xfrm>
            <a:off x="506413" y="717550"/>
            <a:ext cx="8132762" cy="4784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endParaRPr lang="en-GB" altLang="en-US" sz="3200" u="sng">
              <a:solidFill>
                <a:srgbClr val="000000"/>
              </a:solidFill>
              <a:latin typeface="Gill Sans MT" panose="020B0502020104020203" pitchFamily="34" charset="77"/>
            </a:endParaRPr>
          </a:p>
          <a:p>
            <a:pPr marL="206375" indent="-206375">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Systems to record and report data</a:t>
            </a:r>
          </a:p>
          <a:p>
            <a:pPr marL="206375" indent="-206375">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Equity considerations, consider collective work</a:t>
            </a:r>
          </a:p>
          <a:p>
            <a:pPr marL="206375" indent="-206375">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Info on L&amp;D</a:t>
            </a:r>
          </a:p>
          <a:p>
            <a:pPr marL="206375" indent="-206375">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Inform future NDCs, adaptation actions and support</a:t>
            </a:r>
          </a:p>
          <a:p>
            <a:pPr marL="206375" indent="-206375">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Indicate needs required to meet PA</a:t>
            </a:r>
          </a:p>
          <a:p>
            <a:pPr>
              <a:lnSpc>
                <a:spcPct val="100000"/>
              </a:lnSpc>
              <a:buClrTx/>
              <a:buFontTx/>
              <a:buNone/>
            </a:pPr>
            <a:r>
              <a:rPr lang="en-GB" altLang="en-US" sz="1800">
                <a:solidFill>
                  <a:srgbClr val="000000"/>
                </a:solidFill>
                <a:latin typeface="Gill Sans MT" panose="020B0502020104020203" pitchFamily="34" charset="77"/>
              </a:rPr>
              <a:t> </a:t>
            </a:r>
          </a:p>
          <a:p>
            <a:pPr>
              <a:lnSpc>
                <a:spcPct val="100000"/>
              </a:lnSpc>
              <a:buClrTx/>
              <a:buFontTx/>
              <a:buNone/>
            </a:pPr>
            <a:endParaRPr lang="en-GB" altLang="en-US" sz="1800" u="sng">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p:txBody>
      </p:sp>
      <p:pic>
        <p:nvPicPr>
          <p:cNvPr id="13315" name="Picture 3">
            <a:extLst>
              <a:ext uri="{FF2B5EF4-FFF2-40B4-BE49-F238E27FC236}">
                <a16:creationId xmlns:a16="http://schemas.microsoft.com/office/drawing/2014/main" id="{F5B318E9-01C1-5640-9D37-AE13875D6B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5175" y="1260475"/>
            <a:ext cx="1371600" cy="507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6" name="Text Box 4">
            <a:extLst>
              <a:ext uri="{FF2B5EF4-FFF2-40B4-BE49-F238E27FC236}">
                <a16:creationId xmlns:a16="http://schemas.microsoft.com/office/drawing/2014/main" id="{E26DD677-0AD9-8945-95F0-9CCE0D190871}"/>
              </a:ext>
            </a:extLst>
          </p:cNvPr>
          <p:cNvSpPr txBox="1">
            <a:spLocks noChangeArrowheads="1"/>
          </p:cNvSpPr>
          <p:nvPr/>
        </p:nvSpPr>
        <p:spPr bwMode="auto">
          <a:xfrm>
            <a:off x="0" y="6497638"/>
            <a:ext cx="431800" cy="36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buClrTx/>
              <a:buFontTx/>
              <a:buNone/>
            </a:pPr>
            <a:r>
              <a:rPr lang="en-GB" altLang="en-US" sz="1600">
                <a:solidFill>
                  <a:srgbClr val="000000"/>
                </a:solidFill>
                <a:latin typeface="Gill Sans" panose="020B0502020104020203" pitchFamily="34" charset="-79"/>
              </a:rPr>
              <a:t>10</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2BF460EE-9DFC-964E-AEDA-54AFF4CD4F9D}"/>
              </a:ext>
            </a:extLst>
          </p:cNvPr>
          <p:cNvSpPr>
            <a:spLocks noChangeArrowheads="1"/>
          </p:cNvSpPr>
          <p:nvPr/>
        </p:nvSpPr>
        <p:spPr bwMode="auto">
          <a:xfrm>
            <a:off x="415925" y="225425"/>
            <a:ext cx="73088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hangingPunct="1">
              <a:lnSpc>
                <a:spcPct val="100000"/>
              </a:lnSpc>
              <a:buClrTx/>
              <a:buFontTx/>
              <a:buNone/>
            </a:pPr>
            <a:r>
              <a:rPr lang="en-GB" altLang="en-US" sz="1800" b="1">
                <a:solidFill>
                  <a:srgbClr val="800080"/>
                </a:solidFill>
                <a:latin typeface="Gill Sans" panose="020B0502020104020203" pitchFamily="34" charset="-79"/>
              </a:rPr>
              <a:t>Compliance mechanism – setting the scene </a:t>
            </a:r>
          </a:p>
        </p:txBody>
      </p:sp>
      <p:sp>
        <p:nvSpPr>
          <p:cNvPr id="14338" name="Rectangle 2">
            <a:extLst>
              <a:ext uri="{FF2B5EF4-FFF2-40B4-BE49-F238E27FC236}">
                <a16:creationId xmlns:a16="http://schemas.microsoft.com/office/drawing/2014/main" id="{072FAFC6-DB3C-F141-9D56-8B1DE7DCBCA6}"/>
              </a:ext>
            </a:extLst>
          </p:cNvPr>
          <p:cNvSpPr>
            <a:spLocks noChangeArrowheads="1"/>
          </p:cNvSpPr>
          <p:nvPr/>
        </p:nvSpPr>
        <p:spPr bwMode="auto">
          <a:xfrm>
            <a:off x="506413" y="717550"/>
            <a:ext cx="7842250" cy="912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endParaRPr lang="en-GB" altLang="en-US" sz="1800" u="sng">
              <a:solidFill>
                <a:srgbClr val="000000"/>
              </a:solidFill>
              <a:latin typeface="Gill Sans MT" panose="020B0502020104020203" pitchFamily="34" charset="77"/>
            </a:endParaRPr>
          </a:p>
          <a:p>
            <a:pPr>
              <a:lnSpc>
                <a:spcPct val="100000"/>
              </a:lnSpc>
              <a:buClrTx/>
              <a:buFontTx/>
              <a:buNone/>
            </a:pPr>
            <a:endParaRPr lang="en-GB" altLang="en-US" sz="1800" u="sng">
              <a:solidFill>
                <a:srgbClr val="000000"/>
              </a:solidFill>
              <a:latin typeface="Gill Sans MT" panose="020B0502020104020203" pitchFamily="34" charset="77"/>
            </a:endParaRPr>
          </a:p>
          <a:p>
            <a:pPr>
              <a:lnSpc>
                <a:spcPct val="100000"/>
              </a:lnSpc>
              <a:buClrTx/>
              <a:buFontTx/>
              <a:buNone/>
            </a:pPr>
            <a:endParaRPr lang="en-GB" altLang="en-US" sz="1800" u="sng">
              <a:solidFill>
                <a:srgbClr val="000000"/>
              </a:solidFill>
              <a:latin typeface="Gill Sans MT" panose="020B0502020104020203" pitchFamily="34" charset="77"/>
            </a:endParaRPr>
          </a:p>
        </p:txBody>
      </p:sp>
      <p:pic>
        <p:nvPicPr>
          <p:cNvPr id="14339" name="Picture 3">
            <a:extLst>
              <a:ext uri="{FF2B5EF4-FFF2-40B4-BE49-F238E27FC236}">
                <a16:creationId xmlns:a16="http://schemas.microsoft.com/office/drawing/2014/main" id="{A743BECA-C344-8A4F-8380-F6A46C34C8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5175" y="1260475"/>
            <a:ext cx="1371600" cy="507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40" name="AutoShape 4">
            <a:extLst>
              <a:ext uri="{FF2B5EF4-FFF2-40B4-BE49-F238E27FC236}">
                <a16:creationId xmlns:a16="http://schemas.microsoft.com/office/drawing/2014/main" id="{07391E6A-AD48-BE46-810D-4B74E18CE989}"/>
              </a:ext>
            </a:extLst>
          </p:cNvPr>
          <p:cNvSpPr>
            <a:spLocks noChangeArrowheads="1"/>
          </p:cNvSpPr>
          <p:nvPr/>
        </p:nvSpPr>
        <p:spPr bwMode="auto">
          <a:xfrm>
            <a:off x="1223963" y="1079500"/>
            <a:ext cx="6335712" cy="4392613"/>
          </a:xfrm>
          <a:prstGeom prst="rightArrow">
            <a:avLst>
              <a:gd name="adj1" fmla="val 50000"/>
              <a:gd name="adj2" fmla="val 36059"/>
            </a:avLst>
          </a:prstGeom>
          <a:solidFill>
            <a:srgbClr val="944794"/>
          </a:solidFill>
          <a:ln w="9360" cap="sq">
            <a:solidFill>
              <a:srgbClr val="80808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4341" name="AutoShape 5">
            <a:extLst>
              <a:ext uri="{FF2B5EF4-FFF2-40B4-BE49-F238E27FC236}">
                <a16:creationId xmlns:a16="http://schemas.microsoft.com/office/drawing/2014/main" id="{7FF9DD33-51AE-F34C-9E76-4F21575A045A}"/>
              </a:ext>
            </a:extLst>
          </p:cNvPr>
          <p:cNvSpPr>
            <a:spLocks noChangeArrowheads="1"/>
          </p:cNvSpPr>
          <p:nvPr/>
        </p:nvSpPr>
        <p:spPr bwMode="auto">
          <a:xfrm>
            <a:off x="863600" y="2376488"/>
            <a:ext cx="1728788" cy="1800225"/>
          </a:xfrm>
          <a:prstGeom prst="roundRect">
            <a:avLst>
              <a:gd name="adj" fmla="val 16667"/>
            </a:avLst>
          </a:prstGeom>
          <a:solidFill>
            <a:srgbClr val="C0C0C0"/>
          </a:solidFill>
          <a:ln w="9360" cap="sq">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gn="ctr">
              <a:buClrTx/>
              <a:buFontTx/>
              <a:buNone/>
            </a:pPr>
            <a:r>
              <a:rPr lang="en-GB" altLang="en-US" sz="1800">
                <a:solidFill>
                  <a:srgbClr val="000000"/>
                </a:solidFill>
                <a:latin typeface="Gill Sans" panose="020B0502020104020203" pitchFamily="34" charset="-79"/>
              </a:rPr>
              <a:t>Commitment</a:t>
            </a:r>
          </a:p>
        </p:txBody>
      </p:sp>
      <p:sp>
        <p:nvSpPr>
          <p:cNvPr id="14342" name="AutoShape 6">
            <a:extLst>
              <a:ext uri="{FF2B5EF4-FFF2-40B4-BE49-F238E27FC236}">
                <a16:creationId xmlns:a16="http://schemas.microsoft.com/office/drawing/2014/main" id="{05AF8C79-9F85-A246-A358-CA5FCDCB4423}"/>
              </a:ext>
            </a:extLst>
          </p:cNvPr>
          <p:cNvSpPr>
            <a:spLocks noChangeArrowheads="1"/>
          </p:cNvSpPr>
          <p:nvPr/>
        </p:nvSpPr>
        <p:spPr bwMode="auto">
          <a:xfrm>
            <a:off x="2879725" y="2376488"/>
            <a:ext cx="1728788" cy="1800225"/>
          </a:xfrm>
          <a:prstGeom prst="roundRect">
            <a:avLst>
              <a:gd name="adj" fmla="val 16667"/>
            </a:avLst>
          </a:prstGeom>
          <a:solidFill>
            <a:srgbClr val="C0C0C0"/>
          </a:solidFill>
          <a:ln w="9360" cap="sq">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gn="ctr">
              <a:buClrTx/>
              <a:buFontTx/>
              <a:buNone/>
            </a:pPr>
            <a:r>
              <a:rPr lang="en-GB" altLang="en-US" sz="1800">
                <a:solidFill>
                  <a:srgbClr val="000000"/>
                </a:solidFill>
                <a:latin typeface="Gill Sans" panose="020B0502020104020203" pitchFamily="34" charset="-79"/>
              </a:rPr>
              <a:t>Transparency</a:t>
            </a:r>
          </a:p>
        </p:txBody>
      </p:sp>
      <p:sp>
        <p:nvSpPr>
          <p:cNvPr id="14343" name="AutoShape 7">
            <a:extLst>
              <a:ext uri="{FF2B5EF4-FFF2-40B4-BE49-F238E27FC236}">
                <a16:creationId xmlns:a16="http://schemas.microsoft.com/office/drawing/2014/main" id="{E148D9E4-7BC7-FC4E-A925-538D50E69219}"/>
              </a:ext>
            </a:extLst>
          </p:cNvPr>
          <p:cNvSpPr>
            <a:spLocks noChangeArrowheads="1"/>
          </p:cNvSpPr>
          <p:nvPr/>
        </p:nvSpPr>
        <p:spPr bwMode="auto">
          <a:xfrm>
            <a:off x="4535488" y="2376488"/>
            <a:ext cx="1728787" cy="1800225"/>
          </a:xfrm>
          <a:prstGeom prst="roundRect">
            <a:avLst>
              <a:gd name="adj" fmla="val 16667"/>
            </a:avLst>
          </a:prstGeom>
          <a:solidFill>
            <a:srgbClr val="C0C0C0"/>
          </a:solidFill>
          <a:ln w="9360" cap="sq">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gn="ctr">
              <a:buClrTx/>
              <a:buFontTx/>
              <a:buNone/>
            </a:pPr>
            <a:r>
              <a:rPr lang="en-GB" altLang="en-US" sz="1800">
                <a:solidFill>
                  <a:srgbClr val="000000"/>
                </a:solidFill>
                <a:latin typeface="Gill Sans" panose="020B0502020104020203" pitchFamily="34" charset="-79"/>
              </a:rPr>
              <a:t>Compliance</a:t>
            </a:r>
          </a:p>
        </p:txBody>
      </p:sp>
      <p:sp>
        <p:nvSpPr>
          <p:cNvPr id="14344" name="AutoShape 8">
            <a:extLst>
              <a:ext uri="{FF2B5EF4-FFF2-40B4-BE49-F238E27FC236}">
                <a16:creationId xmlns:a16="http://schemas.microsoft.com/office/drawing/2014/main" id="{5E74AFCE-1462-2646-838D-4964003DC76C}"/>
              </a:ext>
            </a:extLst>
          </p:cNvPr>
          <p:cNvSpPr>
            <a:spLocks noChangeArrowheads="1"/>
          </p:cNvSpPr>
          <p:nvPr/>
        </p:nvSpPr>
        <p:spPr bwMode="auto">
          <a:xfrm>
            <a:off x="6119813" y="2376488"/>
            <a:ext cx="1728787" cy="1800225"/>
          </a:xfrm>
          <a:prstGeom prst="roundRect">
            <a:avLst>
              <a:gd name="adj" fmla="val 16667"/>
            </a:avLst>
          </a:prstGeom>
          <a:solidFill>
            <a:srgbClr val="C0C0C0"/>
          </a:solidFill>
          <a:ln w="9360" cap="sq">
            <a:solidFill>
              <a:srgbClr val="808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gn="ctr">
              <a:buClrTx/>
              <a:buFontTx/>
              <a:buNone/>
            </a:pPr>
            <a:r>
              <a:rPr lang="en-GB" altLang="en-US" sz="1800">
                <a:solidFill>
                  <a:srgbClr val="000000"/>
                </a:solidFill>
                <a:latin typeface="Gill Sans" panose="020B0502020104020203" pitchFamily="34" charset="-79"/>
              </a:rPr>
              <a:t>Enforcement</a:t>
            </a:r>
          </a:p>
        </p:txBody>
      </p:sp>
      <p:sp>
        <p:nvSpPr>
          <p:cNvPr id="14345" name="Text Box 9">
            <a:extLst>
              <a:ext uri="{FF2B5EF4-FFF2-40B4-BE49-F238E27FC236}">
                <a16:creationId xmlns:a16="http://schemas.microsoft.com/office/drawing/2014/main" id="{AB83B31F-AEAC-1E40-9CAD-74D03FC4B80E}"/>
              </a:ext>
            </a:extLst>
          </p:cNvPr>
          <p:cNvSpPr txBox="1">
            <a:spLocks noChangeArrowheads="1"/>
          </p:cNvSpPr>
          <p:nvPr/>
        </p:nvSpPr>
        <p:spPr bwMode="auto">
          <a:xfrm>
            <a:off x="0" y="6497638"/>
            <a:ext cx="431800" cy="36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buClrTx/>
              <a:buFontTx/>
              <a:buNone/>
            </a:pPr>
            <a:r>
              <a:rPr lang="en-GB" altLang="en-US" sz="1600">
                <a:solidFill>
                  <a:srgbClr val="000000"/>
                </a:solidFill>
                <a:latin typeface="Gill Sans" panose="020B0502020104020203" pitchFamily="34" charset="-79"/>
              </a:rPr>
              <a:t>11</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EAB87E7B-3BA5-0C46-9F8F-F353F4811821}"/>
              </a:ext>
            </a:extLst>
          </p:cNvPr>
          <p:cNvSpPr>
            <a:spLocks noChangeArrowheads="1"/>
          </p:cNvSpPr>
          <p:nvPr/>
        </p:nvSpPr>
        <p:spPr bwMode="auto">
          <a:xfrm>
            <a:off x="415925" y="225425"/>
            <a:ext cx="73088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hangingPunct="1">
              <a:lnSpc>
                <a:spcPct val="100000"/>
              </a:lnSpc>
              <a:buClrTx/>
              <a:buFontTx/>
              <a:buNone/>
            </a:pPr>
            <a:r>
              <a:rPr lang="en-GB" altLang="en-US" sz="1800" b="1">
                <a:solidFill>
                  <a:srgbClr val="800080"/>
                </a:solidFill>
                <a:latin typeface="Gill Sans" panose="020B0502020104020203" pitchFamily="34" charset="-79"/>
              </a:rPr>
              <a:t>Compliance mechanism – introduction  </a:t>
            </a:r>
          </a:p>
        </p:txBody>
      </p:sp>
      <p:sp>
        <p:nvSpPr>
          <p:cNvPr id="15362" name="Rectangle 2">
            <a:extLst>
              <a:ext uri="{FF2B5EF4-FFF2-40B4-BE49-F238E27FC236}">
                <a16:creationId xmlns:a16="http://schemas.microsoft.com/office/drawing/2014/main" id="{F280D618-466C-8140-816A-616265C08C39}"/>
              </a:ext>
            </a:extLst>
          </p:cNvPr>
          <p:cNvSpPr>
            <a:spLocks noChangeArrowheads="1"/>
          </p:cNvSpPr>
          <p:nvPr/>
        </p:nvSpPr>
        <p:spPr bwMode="auto">
          <a:xfrm>
            <a:off x="506413" y="717550"/>
            <a:ext cx="7842250" cy="435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r>
              <a:rPr lang="en-GB" altLang="en-US" sz="2800" u="sng">
                <a:solidFill>
                  <a:srgbClr val="000000"/>
                </a:solidFill>
                <a:latin typeface="Gill Sans MT" panose="020B0502020104020203" pitchFamily="34" charset="77"/>
              </a:rPr>
              <a:t>Article 15 PA paras 1 - 2</a:t>
            </a:r>
          </a:p>
          <a:p>
            <a:pPr>
              <a:lnSpc>
                <a:spcPct val="100000"/>
              </a:lnSpc>
              <a:buClrTx/>
              <a:buFontTx/>
              <a:buNone/>
            </a:pPr>
            <a:endParaRPr lang="en-GB" altLang="en-US" sz="2800" u="sng">
              <a:solidFill>
                <a:srgbClr val="000000"/>
              </a:solidFill>
              <a:latin typeface="Gill Sans MT" panose="020B0502020104020203" pitchFamily="34" charset="77"/>
            </a:endParaRPr>
          </a:p>
          <a:p>
            <a:pPr algn="just">
              <a:lnSpc>
                <a:spcPct val="100000"/>
              </a:lnSpc>
              <a:buClrTx/>
              <a:buFontTx/>
              <a:buNone/>
            </a:pPr>
            <a:r>
              <a:rPr lang="en-GB" altLang="en-US" sz="2800" i="1">
                <a:solidFill>
                  <a:srgbClr val="000000"/>
                </a:solidFill>
                <a:latin typeface="Gill Sans MT" panose="020B0502020104020203" pitchFamily="34" charset="77"/>
              </a:rPr>
              <a:t>“A mechanism to facilitate implementation of and promote compliance with the provisions of this Agreement … shall consist of a committee that shall be expert-based and facilitative in nature and function in a manner that is transparent, non-adversarial and non-punitive. The committee shall pay particular attention to the respective national capabilities and circumstances of Parties.”</a:t>
            </a:r>
          </a:p>
        </p:txBody>
      </p:sp>
      <p:pic>
        <p:nvPicPr>
          <p:cNvPr id="15363" name="Picture 3">
            <a:extLst>
              <a:ext uri="{FF2B5EF4-FFF2-40B4-BE49-F238E27FC236}">
                <a16:creationId xmlns:a16="http://schemas.microsoft.com/office/drawing/2014/main" id="{0DDA2527-10B6-7746-87C5-947407983A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5175" y="1260475"/>
            <a:ext cx="1371600" cy="507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4" name="Text Box 4">
            <a:extLst>
              <a:ext uri="{FF2B5EF4-FFF2-40B4-BE49-F238E27FC236}">
                <a16:creationId xmlns:a16="http://schemas.microsoft.com/office/drawing/2014/main" id="{05A139AD-FE11-7146-9E4A-91E030605EB6}"/>
              </a:ext>
            </a:extLst>
          </p:cNvPr>
          <p:cNvSpPr txBox="1">
            <a:spLocks noChangeArrowheads="1"/>
          </p:cNvSpPr>
          <p:nvPr/>
        </p:nvSpPr>
        <p:spPr bwMode="auto">
          <a:xfrm>
            <a:off x="0" y="6497638"/>
            <a:ext cx="431800" cy="36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buClrTx/>
              <a:buFontTx/>
              <a:buNone/>
            </a:pPr>
            <a:r>
              <a:rPr lang="en-GB" altLang="en-US" sz="1600">
                <a:solidFill>
                  <a:srgbClr val="000000"/>
                </a:solidFill>
                <a:latin typeface="Gill Sans" panose="020B0502020104020203" pitchFamily="34" charset="-79"/>
              </a:rPr>
              <a:t>12</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6F99EDC1-9FA7-E34C-A566-B2F2EE4958F7}"/>
              </a:ext>
            </a:extLst>
          </p:cNvPr>
          <p:cNvSpPr>
            <a:spLocks noChangeArrowheads="1"/>
          </p:cNvSpPr>
          <p:nvPr/>
        </p:nvSpPr>
        <p:spPr bwMode="auto">
          <a:xfrm>
            <a:off x="415925" y="225425"/>
            <a:ext cx="73088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hangingPunct="1">
              <a:lnSpc>
                <a:spcPct val="100000"/>
              </a:lnSpc>
              <a:buClrTx/>
              <a:buFontTx/>
              <a:buNone/>
            </a:pPr>
            <a:r>
              <a:rPr lang="en-GB" altLang="en-US" sz="1800" b="1">
                <a:solidFill>
                  <a:srgbClr val="800080"/>
                </a:solidFill>
                <a:latin typeface="Gill Sans" panose="020B0502020104020203" pitchFamily="34" charset="-79"/>
              </a:rPr>
              <a:t>Compliance mechanism – introduction ...c'td  </a:t>
            </a:r>
          </a:p>
        </p:txBody>
      </p:sp>
      <p:sp>
        <p:nvSpPr>
          <p:cNvPr id="16386" name="Rectangle 2">
            <a:extLst>
              <a:ext uri="{FF2B5EF4-FFF2-40B4-BE49-F238E27FC236}">
                <a16:creationId xmlns:a16="http://schemas.microsoft.com/office/drawing/2014/main" id="{39A437BD-718F-D041-AA5A-79400D213208}"/>
              </a:ext>
            </a:extLst>
          </p:cNvPr>
          <p:cNvSpPr>
            <a:spLocks noChangeArrowheads="1"/>
          </p:cNvSpPr>
          <p:nvPr/>
        </p:nvSpPr>
        <p:spPr bwMode="auto">
          <a:xfrm>
            <a:off x="506413" y="717550"/>
            <a:ext cx="7915275" cy="447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r>
              <a:rPr lang="en-GB" altLang="en-US" sz="3200" u="sng">
                <a:solidFill>
                  <a:srgbClr val="000000"/>
                </a:solidFill>
                <a:latin typeface="Gill Sans MT" panose="020B0502020104020203" pitchFamily="34" charset="77"/>
              </a:rPr>
              <a:t>20/CMA.1</a:t>
            </a:r>
          </a:p>
          <a:p>
            <a:pPr>
              <a:lnSpc>
                <a:spcPct val="100000"/>
              </a:lnSpc>
              <a:buClrTx/>
              <a:buFontTx/>
              <a:buNone/>
            </a:pPr>
            <a:endParaRPr lang="en-GB" altLang="en-US" sz="3200" u="sng">
              <a:solidFill>
                <a:srgbClr val="000000"/>
              </a:solidFill>
              <a:latin typeface="Gill Sans MT" panose="020B0502020104020203" pitchFamily="34" charset="77"/>
            </a:endParaRPr>
          </a:p>
          <a:p>
            <a:pPr marL="207963" indent="-207963">
              <a:lnSpc>
                <a:spcPct val="100000"/>
              </a:lnSpc>
              <a:buSzPct val="45000"/>
              <a:buFont typeface="Wingdings" pitchFamily="2" charset="2"/>
              <a:buChar char=""/>
            </a:pPr>
            <a:r>
              <a:rPr lang="en-GB" altLang="en-US" sz="3200">
                <a:solidFill>
                  <a:srgbClr val="000000"/>
                </a:solidFill>
                <a:latin typeface="Gill Sans MT" panose="020B0502020104020203" pitchFamily="34" charset="77"/>
              </a:rPr>
              <a:t>Committee's scope, involvement and outputs </a:t>
            </a:r>
          </a:p>
          <a:p>
            <a:pPr marL="207963" indent="-207963">
              <a:lnSpc>
                <a:spcPct val="100000"/>
              </a:lnSpc>
              <a:buSzPct val="45000"/>
              <a:buFont typeface="Wingdings" pitchFamily="2" charset="2"/>
              <a:buChar char=""/>
            </a:pPr>
            <a:r>
              <a:rPr lang="en-GB" altLang="en-US" sz="3200">
                <a:solidFill>
                  <a:srgbClr val="000000"/>
                </a:solidFill>
                <a:latin typeface="Gill Sans MT" panose="020B0502020104020203" pitchFamily="34" charset="77"/>
              </a:rPr>
              <a:t>Composition</a:t>
            </a:r>
          </a:p>
          <a:p>
            <a:pPr marL="207963" indent="-207963">
              <a:lnSpc>
                <a:spcPct val="100000"/>
              </a:lnSpc>
              <a:buSzPct val="45000"/>
              <a:buFont typeface="Wingdings" pitchFamily="2" charset="2"/>
              <a:buChar char=""/>
            </a:pPr>
            <a:r>
              <a:rPr lang="en-GB" altLang="en-US" sz="3200">
                <a:solidFill>
                  <a:srgbClr val="000000"/>
                </a:solidFill>
                <a:latin typeface="Gill Sans MT" panose="020B0502020104020203" pitchFamily="34" charset="77"/>
              </a:rPr>
              <a:t>Decision-making</a:t>
            </a:r>
          </a:p>
          <a:p>
            <a:pPr marL="207963" indent="-207963">
              <a:lnSpc>
                <a:spcPct val="100000"/>
              </a:lnSpc>
              <a:buSzPct val="45000"/>
              <a:buFont typeface="Wingdings" pitchFamily="2" charset="2"/>
              <a:buChar char=""/>
            </a:pPr>
            <a:r>
              <a:rPr lang="en-GB" altLang="en-US" sz="3200">
                <a:solidFill>
                  <a:srgbClr val="000000"/>
                </a:solidFill>
                <a:latin typeface="Gill Sans MT" panose="020B0502020104020203" pitchFamily="34" charset="77"/>
              </a:rPr>
              <a:t>Further procedural rules by CMA3 in 2020</a:t>
            </a:r>
          </a:p>
          <a:p>
            <a:pPr marL="207963" indent="-207963">
              <a:lnSpc>
                <a:spcPct val="100000"/>
              </a:lnSpc>
              <a:buSzPct val="45000"/>
              <a:buFont typeface="Wingdings" pitchFamily="2" charset="2"/>
              <a:buChar char=""/>
            </a:pPr>
            <a:r>
              <a:rPr lang="en-GB" altLang="en-US" sz="3200">
                <a:solidFill>
                  <a:srgbClr val="000000"/>
                </a:solidFill>
                <a:latin typeface="Gill Sans MT" panose="020B0502020104020203" pitchFamily="34" charset="77"/>
              </a:rPr>
              <a:t>Review of modalities and procedures at CMA7 in 2024</a:t>
            </a:r>
          </a:p>
          <a:p>
            <a:pPr>
              <a:lnSpc>
                <a:spcPct val="100000"/>
              </a:lnSpc>
              <a:buClrTx/>
              <a:buFontTx/>
              <a:buNone/>
            </a:pPr>
            <a:endParaRPr lang="en-GB" altLang="en-US" sz="3200">
              <a:solidFill>
                <a:srgbClr val="000000"/>
              </a:solidFill>
              <a:latin typeface="Gill Sans MT" panose="020B0502020104020203" pitchFamily="34" charset="77"/>
            </a:endParaRPr>
          </a:p>
        </p:txBody>
      </p:sp>
      <p:pic>
        <p:nvPicPr>
          <p:cNvPr id="16387" name="Picture 3">
            <a:extLst>
              <a:ext uri="{FF2B5EF4-FFF2-40B4-BE49-F238E27FC236}">
                <a16:creationId xmlns:a16="http://schemas.microsoft.com/office/drawing/2014/main" id="{FF583955-625E-2B41-B05F-BAE40B1FE5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5175" y="1260475"/>
            <a:ext cx="1371600" cy="507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8" name="Text Box 4">
            <a:extLst>
              <a:ext uri="{FF2B5EF4-FFF2-40B4-BE49-F238E27FC236}">
                <a16:creationId xmlns:a16="http://schemas.microsoft.com/office/drawing/2014/main" id="{FEEA14F6-3B86-464F-B4B3-BD998694BBC0}"/>
              </a:ext>
            </a:extLst>
          </p:cNvPr>
          <p:cNvSpPr txBox="1">
            <a:spLocks noChangeArrowheads="1"/>
          </p:cNvSpPr>
          <p:nvPr/>
        </p:nvSpPr>
        <p:spPr bwMode="auto">
          <a:xfrm>
            <a:off x="0" y="6497638"/>
            <a:ext cx="431800" cy="36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buClrTx/>
              <a:buFontTx/>
              <a:buNone/>
            </a:pPr>
            <a:r>
              <a:rPr lang="en-GB" altLang="en-US" sz="1600">
                <a:solidFill>
                  <a:srgbClr val="000000"/>
                </a:solidFill>
                <a:latin typeface="Gill Sans" panose="020B0502020104020203" pitchFamily="34" charset="-79"/>
              </a:rPr>
              <a:t>13</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A87DD2E8-E5A0-8249-AD85-93AA559C30F3}"/>
              </a:ext>
            </a:extLst>
          </p:cNvPr>
          <p:cNvSpPr>
            <a:spLocks noChangeArrowheads="1"/>
          </p:cNvSpPr>
          <p:nvPr/>
        </p:nvSpPr>
        <p:spPr bwMode="auto">
          <a:xfrm>
            <a:off x="415925" y="225425"/>
            <a:ext cx="73088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hangingPunct="1">
              <a:lnSpc>
                <a:spcPct val="100000"/>
              </a:lnSpc>
              <a:buClrTx/>
              <a:buFontTx/>
              <a:buNone/>
            </a:pPr>
            <a:r>
              <a:rPr lang="en-GB" altLang="en-US" sz="1800" b="1">
                <a:solidFill>
                  <a:srgbClr val="800080"/>
                </a:solidFill>
                <a:latin typeface="Gill Sans" panose="020B0502020104020203" pitchFamily="34" charset="-79"/>
              </a:rPr>
              <a:t>Compliance mechanism</a:t>
            </a:r>
          </a:p>
        </p:txBody>
      </p:sp>
      <p:sp>
        <p:nvSpPr>
          <p:cNvPr id="17410" name="Rectangle 2">
            <a:extLst>
              <a:ext uri="{FF2B5EF4-FFF2-40B4-BE49-F238E27FC236}">
                <a16:creationId xmlns:a16="http://schemas.microsoft.com/office/drawing/2014/main" id="{8C510BD8-7512-3241-8432-59B9C4D700C5}"/>
              </a:ext>
            </a:extLst>
          </p:cNvPr>
          <p:cNvSpPr>
            <a:spLocks noChangeArrowheads="1"/>
          </p:cNvSpPr>
          <p:nvPr/>
        </p:nvSpPr>
        <p:spPr bwMode="auto">
          <a:xfrm>
            <a:off x="492125" y="717550"/>
            <a:ext cx="8004175" cy="435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endParaRPr lang="en-GB" altLang="en-US" sz="2800" u="sng">
              <a:solidFill>
                <a:srgbClr val="000000"/>
              </a:solidFill>
              <a:latin typeface="Gill Sans MT" panose="020B0502020104020203" pitchFamily="34" charset="77"/>
            </a:endParaRPr>
          </a:p>
          <a:p>
            <a:pPr>
              <a:lnSpc>
                <a:spcPct val="100000"/>
              </a:lnSpc>
              <a:buClrTx/>
              <a:buFontTx/>
              <a:buNone/>
            </a:pPr>
            <a:r>
              <a:rPr lang="en-GB" altLang="en-US" sz="2800" u="sng">
                <a:solidFill>
                  <a:srgbClr val="000000"/>
                </a:solidFill>
                <a:latin typeface="Gill Sans MT" panose="020B0502020104020203" pitchFamily="34" charset="77"/>
              </a:rPr>
              <a:t>When does the committee get involved?</a:t>
            </a:r>
          </a:p>
          <a:p>
            <a:pPr>
              <a:lnSpc>
                <a:spcPct val="100000"/>
              </a:lnSpc>
              <a:buClrTx/>
              <a:buFontTx/>
              <a:buNone/>
            </a:pPr>
            <a:endParaRPr lang="en-GB" altLang="en-US" sz="2800" u="sng">
              <a:solidFill>
                <a:srgbClr val="000000"/>
              </a:solidFill>
              <a:latin typeface="Gill Sans MT" panose="020B0502020104020203" pitchFamily="34" charset="77"/>
            </a:endParaRPr>
          </a:p>
          <a:p>
            <a:pPr marL="207963" indent="-207963">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Self-referral by a Party</a:t>
            </a:r>
          </a:p>
          <a:p>
            <a:pPr marL="207963" indent="-207963">
              <a:lnSpc>
                <a:spcPct val="100000"/>
              </a:lnSpc>
              <a:buSzPct val="45000"/>
              <a:buFont typeface="Wingdings" pitchFamily="2" charset="2"/>
              <a:buChar char=""/>
            </a:pPr>
            <a:r>
              <a:rPr lang="en-GB" altLang="en-US" sz="2800" b="1">
                <a:solidFill>
                  <a:srgbClr val="000000"/>
                </a:solidFill>
                <a:latin typeface="Gill Sans MT" panose="020B0502020104020203" pitchFamily="34" charset="77"/>
              </a:rPr>
              <a:t>IF</a:t>
            </a:r>
            <a:r>
              <a:rPr lang="en-GB" altLang="en-US" sz="2800">
                <a:solidFill>
                  <a:srgbClr val="000000"/>
                </a:solidFill>
                <a:latin typeface="Gill Sans MT" panose="020B0502020104020203" pitchFamily="34" charset="77"/>
              </a:rPr>
              <a:t> Party did not comply with reporting obligations</a:t>
            </a:r>
          </a:p>
          <a:p>
            <a:pPr marL="207963" indent="-207963">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With Party's consent, in cases of </a:t>
            </a:r>
            <a:r>
              <a:rPr lang="en-GB" altLang="en-US" sz="2800" i="1">
                <a:solidFill>
                  <a:srgbClr val="000000"/>
                </a:solidFill>
                <a:latin typeface="Gill Sans MT" panose="020B0502020104020203" pitchFamily="34" charset="77"/>
              </a:rPr>
              <a:t>significant and persistent inconsistencies</a:t>
            </a:r>
          </a:p>
          <a:p>
            <a:pPr marL="207963" indent="-207963">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Request by the CMA to examine issues of a systemic nature</a:t>
            </a:r>
          </a:p>
          <a:p>
            <a:pPr>
              <a:lnSpc>
                <a:spcPct val="100000"/>
              </a:lnSpc>
              <a:buClrTx/>
              <a:buFontTx/>
              <a:buNone/>
            </a:pPr>
            <a:endParaRPr lang="en-GB" altLang="en-US" sz="2800">
              <a:solidFill>
                <a:srgbClr val="000000"/>
              </a:solidFill>
              <a:latin typeface="Gill Sans MT" panose="020B0502020104020203" pitchFamily="34" charset="77"/>
            </a:endParaRPr>
          </a:p>
        </p:txBody>
      </p:sp>
      <p:pic>
        <p:nvPicPr>
          <p:cNvPr id="17411" name="Picture 3">
            <a:extLst>
              <a:ext uri="{FF2B5EF4-FFF2-40B4-BE49-F238E27FC236}">
                <a16:creationId xmlns:a16="http://schemas.microsoft.com/office/drawing/2014/main" id="{9C7E8FB6-4065-154C-A9B8-66E6531B0A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5175" y="1260475"/>
            <a:ext cx="1371600" cy="507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412" name="Text Box 4">
            <a:extLst>
              <a:ext uri="{FF2B5EF4-FFF2-40B4-BE49-F238E27FC236}">
                <a16:creationId xmlns:a16="http://schemas.microsoft.com/office/drawing/2014/main" id="{64CABAC2-AFCD-C443-8B88-D7A4EEFC4B10}"/>
              </a:ext>
            </a:extLst>
          </p:cNvPr>
          <p:cNvSpPr txBox="1">
            <a:spLocks noChangeArrowheads="1"/>
          </p:cNvSpPr>
          <p:nvPr/>
        </p:nvSpPr>
        <p:spPr bwMode="auto">
          <a:xfrm>
            <a:off x="0" y="6497638"/>
            <a:ext cx="431800" cy="36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buClrTx/>
              <a:buFontTx/>
              <a:buNone/>
            </a:pPr>
            <a:r>
              <a:rPr lang="en-GB" altLang="en-US" sz="1600">
                <a:solidFill>
                  <a:srgbClr val="000000"/>
                </a:solidFill>
                <a:latin typeface="Gill Sans" panose="020B0502020104020203" pitchFamily="34" charset="-79"/>
              </a:rPr>
              <a:t>14</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F1D846D3-0571-B747-9291-EC3DAB375B1B}"/>
              </a:ext>
            </a:extLst>
          </p:cNvPr>
          <p:cNvSpPr>
            <a:spLocks noChangeArrowheads="1"/>
          </p:cNvSpPr>
          <p:nvPr/>
        </p:nvSpPr>
        <p:spPr bwMode="auto">
          <a:xfrm>
            <a:off x="415925" y="225425"/>
            <a:ext cx="73088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hangingPunct="1">
              <a:lnSpc>
                <a:spcPct val="100000"/>
              </a:lnSpc>
              <a:buClrTx/>
              <a:buFontTx/>
              <a:buNone/>
            </a:pPr>
            <a:r>
              <a:rPr lang="en-GB" altLang="en-US" sz="1800" b="1">
                <a:solidFill>
                  <a:srgbClr val="800080"/>
                </a:solidFill>
                <a:latin typeface="Gill Sans" panose="020B0502020104020203" pitchFamily="34" charset="-79"/>
              </a:rPr>
              <a:t>Compliance mechanism.. continued</a:t>
            </a:r>
          </a:p>
        </p:txBody>
      </p:sp>
      <p:sp>
        <p:nvSpPr>
          <p:cNvPr id="18434" name="Rectangle 2">
            <a:extLst>
              <a:ext uri="{FF2B5EF4-FFF2-40B4-BE49-F238E27FC236}">
                <a16:creationId xmlns:a16="http://schemas.microsoft.com/office/drawing/2014/main" id="{A425B2DA-2344-6342-AA38-36E083F3791F}"/>
              </a:ext>
            </a:extLst>
          </p:cNvPr>
          <p:cNvSpPr>
            <a:spLocks noChangeArrowheads="1"/>
          </p:cNvSpPr>
          <p:nvPr/>
        </p:nvSpPr>
        <p:spPr bwMode="auto">
          <a:xfrm>
            <a:off x="496888" y="730250"/>
            <a:ext cx="7989887" cy="5788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r>
              <a:rPr lang="en-GB" altLang="en-US" sz="2200" u="sng">
                <a:solidFill>
                  <a:srgbClr val="000000"/>
                </a:solidFill>
                <a:latin typeface="Gill Sans MT" panose="020B0502020104020203" pitchFamily="34" charset="77"/>
              </a:rPr>
              <a:t>What measures can the committee take?</a:t>
            </a:r>
          </a:p>
          <a:p>
            <a:pPr>
              <a:lnSpc>
                <a:spcPct val="100000"/>
              </a:lnSpc>
              <a:buClrTx/>
              <a:buFontTx/>
              <a:buNone/>
            </a:pPr>
            <a:endParaRPr lang="en-GB" altLang="en-US" sz="2200">
              <a:solidFill>
                <a:srgbClr val="000000"/>
              </a:solidFill>
              <a:latin typeface="Gill Sans MT" panose="020B0502020104020203" pitchFamily="34" charset="77"/>
            </a:endParaRPr>
          </a:p>
          <a:p>
            <a:pPr marL="207963" indent="-207963">
              <a:lnSpc>
                <a:spcPct val="100000"/>
              </a:lnSpc>
              <a:buSzPct val="45000"/>
              <a:buFont typeface="Wingdings" pitchFamily="2" charset="2"/>
              <a:buChar char=""/>
            </a:pPr>
            <a:r>
              <a:rPr lang="en-GB" altLang="en-US" sz="2200">
                <a:solidFill>
                  <a:srgbClr val="000000"/>
                </a:solidFill>
                <a:latin typeface="Gill Sans MT" panose="020B0502020104020203" pitchFamily="34" charset="77"/>
              </a:rPr>
              <a:t>Dialogue</a:t>
            </a:r>
          </a:p>
          <a:p>
            <a:pPr marL="207963" indent="-207963">
              <a:lnSpc>
                <a:spcPct val="100000"/>
              </a:lnSpc>
              <a:buSzPct val="45000"/>
              <a:buFont typeface="Wingdings" pitchFamily="2" charset="2"/>
              <a:buChar char=""/>
            </a:pPr>
            <a:r>
              <a:rPr lang="en-GB" altLang="en-US" sz="2200">
                <a:solidFill>
                  <a:srgbClr val="000000"/>
                </a:solidFill>
                <a:latin typeface="Gill Sans MT" panose="020B0502020104020203" pitchFamily="34" charset="77"/>
              </a:rPr>
              <a:t>Assistance to engage with finance, technology and capacity-building bodies</a:t>
            </a:r>
          </a:p>
          <a:p>
            <a:pPr marL="207963" indent="-207963">
              <a:lnSpc>
                <a:spcPct val="100000"/>
              </a:lnSpc>
              <a:buSzPct val="45000"/>
              <a:buFont typeface="Wingdings" pitchFamily="2" charset="2"/>
              <a:buChar char=""/>
            </a:pPr>
            <a:r>
              <a:rPr lang="en-GB" altLang="en-US" sz="2200">
                <a:solidFill>
                  <a:srgbClr val="000000"/>
                </a:solidFill>
                <a:latin typeface="Gill Sans MT" panose="020B0502020104020203" pitchFamily="34" charset="77"/>
              </a:rPr>
              <a:t>Findings of fact</a:t>
            </a:r>
          </a:p>
          <a:p>
            <a:pPr marL="207963" indent="-207963">
              <a:lnSpc>
                <a:spcPct val="100000"/>
              </a:lnSpc>
              <a:buSzPct val="45000"/>
              <a:buFont typeface="Wingdings" pitchFamily="2" charset="2"/>
              <a:buChar char=""/>
            </a:pPr>
            <a:r>
              <a:rPr lang="en-GB" altLang="en-US" sz="2200">
                <a:solidFill>
                  <a:srgbClr val="000000"/>
                </a:solidFill>
                <a:latin typeface="Gill Sans MT" panose="020B0502020104020203" pitchFamily="34" charset="77"/>
              </a:rPr>
              <a:t>Recommendations</a:t>
            </a:r>
          </a:p>
          <a:p>
            <a:pPr marL="207963" indent="-207963">
              <a:lnSpc>
                <a:spcPct val="100000"/>
              </a:lnSpc>
              <a:buSzPct val="45000"/>
              <a:buFont typeface="Wingdings" pitchFamily="2" charset="2"/>
              <a:buChar char=""/>
            </a:pPr>
            <a:r>
              <a:rPr lang="en-GB" altLang="en-US" sz="2200">
                <a:solidFill>
                  <a:srgbClr val="000000"/>
                </a:solidFill>
                <a:latin typeface="Gill Sans MT" panose="020B0502020104020203" pitchFamily="34" charset="77"/>
              </a:rPr>
              <a:t>Recommend and assist in developing an action plan</a:t>
            </a:r>
          </a:p>
          <a:p>
            <a:pPr marL="207963" indent="-207963">
              <a:lnSpc>
                <a:spcPct val="100000"/>
              </a:lnSpc>
              <a:buSzPct val="45000"/>
              <a:buFont typeface="Wingdings" pitchFamily="2" charset="2"/>
              <a:buChar char=""/>
            </a:pPr>
            <a:r>
              <a:rPr lang="en-GB" altLang="en-US" sz="2200">
                <a:solidFill>
                  <a:srgbClr val="000000"/>
                </a:solidFill>
                <a:latin typeface="Gill Sans MT" panose="020B0502020104020203" pitchFamily="34" charset="77"/>
              </a:rPr>
              <a:t>Bring systemic issues to CMA's attention &amp; recommendations</a:t>
            </a:r>
          </a:p>
          <a:p>
            <a:pPr>
              <a:lnSpc>
                <a:spcPct val="100000"/>
              </a:lnSpc>
              <a:buClrTx/>
              <a:buFontTx/>
              <a:buNone/>
            </a:pPr>
            <a:r>
              <a:rPr lang="en-GB" altLang="en-US" sz="2200" b="1">
                <a:solidFill>
                  <a:srgbClr val="FF0000"/>
                </a:solidFill>
                <a:latin typeface="Gill Sans MT" panose="020B0502020104020203" pitchFamily="34" charset="77"/>
              </a:rPr>
              <a:t>X </a:t>
            </a:r>
            <a:r>
              <a:rPr lang="en-GB" altLang="en-US" sz="2200">
                <a:solidFill>
                  <a:srgbClr val="000000"/>
                </a:solidFill>
                <a:latin typeface="Gill Sans MT" panose="020B0502020104020203" pitchFamily="34" charset="77"/>
              </a:rPr>
              <a:t>enforcement, dispute settlement, penalties or sanctions</a:t>
            </a:r>
          </a:p>
          <a:p>
            <a:pPr>
              <a:lnSpc>
                <a:spcPct val="100000"/>
              </a:lnSpc>
              <a:buClrTx/>
              <a:buFontTx/>
              <a:buNone/>
            </a:pPr>
            <a:endParaRPr lang="en-GB" altLang="en-US" sz="2200" u="sng">
              <a:solidFill>
                <a:srgbClr val="000000"/>
              </a:solidFill>
              <a:latin typeface="Gill Sans MT" panose="020B0502020104020203" pitchFamily="34" charset="77"/>
            </a:endParaRPr>
          </a:p>
          <a:p>
            <a:pPr>
              <a:lnSpc>
                <a:spcPct val="100000"/>
              </a:lnSpc>
              <a:buClrTx/>
              <a:buFontTx/>
              <a:buNone/>
            </a:pPr>
            <a:r>
              <a:rPr lang="en-GB" altLang="en-US" sz="2200" u="sng">
                <a:solidFill>
                  <a:srgbClr val="000000"/>
                </a:solidFill>
                <a:latin typeface="Gill Sans MT" panose="020B0502020104020203" pitchFamily="34" charset="77"/>
              </a:rPr>
              <a:t>Special considerations:</a:t>
            </a:r>
          </a:p>
          <a:p>
            <a:pPr>
              <a:lnSpc>
                <a:spcPct val="100000"/>
              </a:lnSpc>
              <a:buClrTx/>
              <a:buFontTx/>
              <a:buNone/>
            </a:pPr>
            <a:endParaRPr lang="en-GB" altLang="en-US" sz="2200" u="sng">
              <a:solidFill>
                <a:srgbClr val="000000"/>
              </a:solidFill>
              <a:latin typeface="Gill Sans MT" panose="020B0502020104020203" pitchFamily="34" charset="77"/>
            </a:endParaRPr>
          </a:p>
          <a:p>
            <a:pPr marL="207963" indent="-207963">
              <a:lnSpc>
                <a:spcPct val="100000"/>
              </a:lnSpc>
              <a:buSzPct val="45000"/>
              <a:buFont typeface="Wingdings" pitchFamily="2" charset="2"/>
              <a:buChar char=""/>
            </a:pPr>
            <a:r>
              <a:rPr lang="en-GB" altLang="en-US" sz="2200">
                <a:solidFill>
                  <a:srgbClr val="000000"/>
                </a:solidFill>
                <a:latin typeface="Gill Sans MT" panose="020B0502020104020203" pitchFamily="34" charset="77"/>
              </a:rPr>
              <a:t>national capabilities and circumstances</a:t>
            </a:r>
          </a:p>
          <a:p>
            <a:pPr marL="207963" indent="-207963">
              <a:lnSpc>
                <a:spcPct val="100000"/>
              </a:lnSpc>
              <a:buSzPct val="45000"/>
              <a:buFont typeface="Wingdings" pitchFamily="2" charset="2"/>
              <a:buChar char=""/>
            </a:pPr>
            <a:r>
              <a:rPr lang="en-GB" altLang="en-US" sz="2200">
                <a:solidFill>
                  <a:srgbClr val="000000"/>
                </a:solidFill>
                <a:latin typeface="Gill Sans MT" panose="020B0502020104020203" pitchFamily="34" charset="77"/>
              </a:rPr>
              <a:t>engage constructively and consult at all stages</a:t>
            </a:r>
          </a:p>
          <a:p>
            <a:pPr marL="207963" indent="-207963">
              <a:lnSpc>
                <a:spcPct val="100000"/>
              </a:lnSpc>
              <a:buSzPct val="45000"/>
              <a:buFont typeface="Wingdings" pitchFamily="2" charset="2"/>
              <a:buChar char=""/>
            </a:pPr>
            <a:r>
              <a:rPr lang="en-GB" altLang="en-US" sz="2200">
                <a:solidFill>
                  <a:srgbClr val="000000"/>
                </a:solidFill>
                <a:latin typeface="Gill Sans MT" panose="020B0502020104020203" pitchFamily="34" charset="77"/>
              </a:rPr>
              <a:t>special circumstances of SIDS and LDCs</a:t>
            </a:r>
          </a:p>
          <a:p>
            <a:pPr>
              <a:lnSpc>
                <a:spcPct val="100000"/>
              </a:lnSpc>
              <a:buClrTx/>
              <a:buFontTx/>
              <a:buNone/>
            </a:pPr>
            <a:endParaRPr lang="en-GB" altLang="en-US" sz="2200">
              <a:solidFill>
                <a:srgbClr val="000000"/>
              </a:solidFill>
              <a:latin typeface="Gill Sans MT" panose="020B0502020104020203" pitchFamily="34" charset="77"/>
            </a:endParaRPr>
          </a:p>
        </p:txBody>
      </p:sp>
      <p:pic>
        <p:nvPicPr>
          <p:cNvPr id="18435" name="Picture 3">
            <a:extLst>
              <a:ext uri="{FF2B5EF4-FFF2-40B4-BE49-F238E27FC236}">
                <a16:creationId xmlns:a16="http://schemas.microsoft.com/office/drawing/2014/main" id="{A77D8584-409A-804B-A98E-E21CEC2E28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5175" y="1260475"/>
            <a:ext cx="1371600" cy="507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6" name="Text Box 4">
            <a:extLst>
              <a:ext uri="{FF2B5EF4-FFF2-40B4-BE49-F238E27FC236}">
                <a16:creationId xmlns:a16="http://schemas.microsoft.com/office/drawing/2014/main" id="{C27C55D4-A03B-B54E-864C-7333AE1EEFC4}"/>
              </a:ext>
            </a:extLst>
          </p:cNvPr>
          <p:cNvSpPr txBox="1">
            <a:spLocks noChangeArrowheads="1"/>
          </p:cNvSpPr>
          <p:nvPr/>
        </p:nvSpPr>
        <p:spPr bwMode="auto">
          <a:xfrm>
            <a:off x="0" y="6497638"/>
            <a:ext cx="431800" cy="36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buClrTx/>
              <a:buFontTx/>
              <a:buNone/>
            </a:pPr>
            <a:r>
              <a:rPr lang="en-GB" altLang="en-US" sz="1600">
                <a:solidFill>
                  <a:srgbClr val="000000"/>
                </a:solidFill>
                <a:latin typeface="Gill Sans" panose="020B0502020104020203" pitchFamily="34" charset="-79"/>
              </a:rPr>
              <a:t>15</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C379E032-377A-6749-B4E3-571654D669D1}"/>
              </a:ext>
            </a:extLst>
          </p:cNvPr>
          <p:cNvSpPr>
            <a:spLocks noChangeArrowheads="1"/>
          </p:cNvSpPr>
          <p:nvPr/>
        </p:nvSpPr>
        <p:spPr bwMode="auto">
          <a:xfrm>
            <a:off x="415925" y="225425"/>
            <a:ext cx="73088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hangingPunct="1">
              <a:lnSpc>
                <a:spcPct val="100000"/>
              </a:lnSpc>
              <a:buClrTx/>
              <a:buFontTx/>
              <a:buNone/>
            </a:pPr>
            <a:r>
              <a:rPr lang="en-GB" altLang="en-US" sz="1800" b="1">
                <a:solidFill>
                  <a:srgbClr val="800080"/>
                </a:solidFill>
                <a:latin typeface="Gill Sans" panose="020B0502020104020203" pitchFamily="34" charset="-79"/>
              </a:rPr>
              <a:t>Limitations &amp; next steps</a:t>
            </a:r>
          </a:p>
        </p:txBody>
      </p:sp>
      <p:sp>
        <p:nvSpPr>
          <p:cNvPr id="19458" name="Rectangle 2">
            <a:extLst>
              <a:ext uri="{FF2B5EF4-FFF2-40B4-BE49-F238E27FC236}">
                <a16:creationId xmlns:a16="http://schemas.microsoft.com/office/drawing/2014/main" id="{CC7008C7-CF2C-5140-A868-0B09C64EC04E}"/>
              </a:ext>
            </a:extLst>
          </p:cNvPr>
          <p:cNvSpPr>
            <a:spLocks noChangeArrowheads="1"/>
          </p:cNvSpPr>
          <p:nvPr/>
        </p:nvSpPr>
        <p:spPr bwMode="auto">
          <a:xfrm>
            <a:off x="506413" y="717550"/>
            <a:ext cx="7989887" cy="533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endParaRPr lang="en-GB" altLang="en-US" sz="1800" u="sng">
              <a:solidFill>
                <a:srgbClr val="000000"/>
              </a:solidFill>
              <a:latin typeface="Gill Sans MT" panose="020B0502020104020203" pitchFamily="34" charset="77"/>
            </a:endParaRPr>
          </a:p>
          <a:p>
            <a:pPr>
              <a:lnSpc>
                <a:spcPct val="100000"/>
              </a:lnSpc>
              <a:buClrTx/>
              <a:buFontTx/>
              <a:buNone/>
            </a:pPr>
            <a:endParaRPr lang="en-GB" altLang="en-US" sz="1800" u="sng">
              <a:solidFill>
                <a:srgbClr val="000000"/>
              </a:solidFill>
              <a:latin typeface="Gill Sans MT" panose="020B0502020104020203" pitchFamily="34" charset="77"/>
            </a:endParaRPr>
          </a:p>
          <a:p>
            <a:pPr marL="207963" indent="-207963">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No real consequence for non-compliant Party/Parties</a:t>
            </a:r>
          </a:p>
          <a:p>
            <a:pPr marL="207963" indent="-207963">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Mandate is limited to the “if” and does not cover the “how”</a:t>
            </a:r>
          </a:p>
          <a:p>
            <a:pPr>
              <a:lnSpc>
                <a:spcPct val="100000"/>
              </a:lnSpc>
              <a:buClrTx/>
              <a:buFontTx/>
              <a:buNone/>
            </a:pPr>
            <a:endParaRPr lang="en-GB" altLang="en-US" sz="2800">
              <a:solidFill>
                <a:srgbClr val="000000"/>
              </a:solidFill>
              <a:latin typeface="Gill Sans MT" panose="020B0502020104020203" pitchFamily="34" charset="77"/>
            </a:endParaRPr>
          </a:p>
          <a:p>
            <a:pPr>
              <a:lnSpc>
                <a:spcPct val="100000"/>
              </a:lnSpc>
              <a:buClrTx/>
              <a:buFontTx/>
              <a:buNone/>
            </a:pPr>
            <a:endParaRPr lang="en-GB" altLang="en-US" sz="2800">
              <a:solidFill>
                <a:srgbClr val="000000"/>
              </a:solidFill>
              <a:latin typeface="Gill Sans MT" panose="020B0502020104020203" pitchFamily="34" charset="77"/>
            </a:endParaRPr>
          </a:p>
          <a:p>
            <a:pPr marL="207963" indent="-207963">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Understand reporting requirements for LDCs</a:t>
            </a:r>
          </a:p>
          <a:p>
            <a:pPr marL="207963" indent="-207963">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Comply with the reporting requirements</a:t>
            </a:r>
          </a:p>
          <a:p>
            <a:pPr marL="207963" indent="-207963">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Help to develop an action plan </a:t>
            </a:r>
          </a:p>
          <a:p>
            <a:pPr marL="207963" indent="-207963">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Engage with the process</a:t>
            </a:r>
          </a:p>
          <a:p>
            <a:pPr>
              <a:lnSpc>
                <a:spcPct val="100000"/>
              </a:lnSpc>
              <a:buClrTx/>
              <a:buFontTx/>
              <a:buNone/>
            </a:pPr>
            <a:endParaRPr lang="en-GB" altLang="en-US" sz="2800">
              <a:solidFill>
                <a:srgbClr val="000000"/>
              </a:solidFill>
              <a:latin typeface="Gill Sans MT" panose="020B0502020104020203" pitchFamily="34" charset="77"/>
            </a:endParaRPr>
          </a:p>
        </p:txBody>
      </p:sp>
      <p:pic>
        <p:nvPicPr>
          <p:cNvPr id="19459" name="Picture 3">
            <a:extLst>
              <a:ext uri="{FF2B5EF4-FFF2-40B4-BE49-F238E27FC236}">
                <a16:creationId xmlns:a16="http://schemas.microsoft.com/office/drawing/2014/main" id="{1D79B5BA-422F-2F4B-8FBC-81A03826AA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5175" y="1260475"/>
            <a:ext cx="1371600" cy="507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460" name="Text Box 4">
            <a:extLst>
              <a:ext uri="{FF2B5EF4-FFF2-40B4-BE49-F238E27FC236}">
                <a16:creationId xmlns:a16="http://schemas.microsoft.com/office/drawing/2014/main" id="{FB106BA5-1EA2-6647-B7F5-ED33635DEEF7}"/>
              </a:ext>
            </a:extLst>
          </p:cNvPr>
          <p:cNvSpPr txBox="1">
            <a:spLocks noChangeArrowheads="1"/>
          </p:cNvSpPr>
          <p:nvPr/>
        </p:nvSpPr>
        <p:spPr bwMode="auto">
          <a:xfrm>
            <a:off x="0" y="6497638"/>
            <a:ext cx="431800" cy="36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buClrTx/>
              <a:buFontTx/>
              <a:buNone/>
            </a:pPr>
            <a:r>
              <a:rPr lang="en-GB" altLang="en-US" sz="1600">
                <a:solidFill>
                  <a:srgbClr val="000000"/>
                </a:solidFill>
                <a:latin typeface="Gill Sans" panose="020B0502020104020203" pitchFamily="34" charset="-79"/>
              </a:rPr>
              <a:t>16</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6749A708-FFE7-7041-9C91-6E4097035E4D}"/>
              </a:ext>
            </a:extLst>
          </p:cNvPr>
          <p:cNvSpPr>
            <a:spLocks noChangeArrowheads="1"/>
          </p:cNvSpPr>
          <p:nvPr/>
        </p:nvSpPr>
        <p:spPr bwMode="auto">
          <a:xfrm>
            <a:off x="415925" y="225425"/>
            <a:ext cx="73088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hangingPunct="1">
              <a:lnSpc>
                <a:spcPct val="100000"/>
              </a:lnSpc>
              <a:buClrTx/>
              <a:buFontTx/>
              <a:buNone/>
            </a:pPr>
            <a:r>
              <a:rPr lang="en-GB" altLang="en-US" sz="1800" b="1">
                <a:solidFill>
                  <a:srgbClr val="800080"/>
                </a:solidFill>
                <a:latin typeface="Gill Sans" panose="020B0502020104020203" pitchFamily="34" charset="-79"/>
              </a:rPr>
              <a:t>Resources and Q&amp;A</a:t>
            </a:r>
          </a:p>
        </p:txBody>
      </p:sp>
      <p:sp>
        <p:nvSpPr>
          <p:cNvPr id="20482" name="Rectangle 2">
            <a:extLst>
              <a:ext uri="{FF2B5EF4-FFF2-40B4-BE49-F238E27FC236}">
                <a16:creationId xmlns:a16="http://schemas.microsoft.com/office/drawing/2014/main" id="{4C92D6E8-48A4-5A44-B1F0-C204D31D3AA1}"/>
              </a:ext>
            </a:extLst>
          </p:cNvPr>
          <p:cNvSpPr>
            <a:spLocks noChangeArrowheads="1"/>
          </p:cNvSpPr>
          <p:nvPr/>
        </p:nvSpPr>
        <p:spPr bwMode="auto">
          <a:xfrm>
            <a:off x="542925" y="717550"/>
            <a:ext cx="7842250" cy="3719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endParaRPr lang="en-GB" altLang="en-US" sz="18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p:txBody>
      </p:sp>
      <p:sp>
        <p:nvSpPr>
          <p:cNvPr id="20483" name="Rectangle 3">
            <a:extLst>
              <a:ext uri="{FF2B5EF4-FFF2-40B4-BE49-F238E27FC236}">
                <a16:creationId xmlns:a16="http://schemas.microsoft.com/office/drawing/2014/main" id="{B5C754AC-BA38-954F-8519-2731110B3731}"/>
              </a:ext>
            </a:extLst>
          </p:cNvPr>
          <p:cNvSpPr>
            <a:spLocks noChangeArrowheads="1"/>
          </p:cNvSpPr>
          <p:nvPr/>
        </p:nvSpPr>
        <p:spPr bwMode="auto">
          <a:xfrm>
            <a:off x="398463" y="717550"/>
            <a:ext cx="7842250" cy="4995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endParaRPr lang="en-GB" altLang="en-US" sz="1800">
              <a:solidFill>
                <a:srgbClr val="000000"/>
              </a:solidFill>
              <a:latin typeface="Gill Sans" panose="020B0502020104020203" pitchFamily="34" charset="-79"/>
            </a:endParaRPr>
          </a:p>
          <a:p>
            <a:pPr marL="209550" indent="-209550">
              <a:lnSpc>
                <a:spcPct val="100000"/>
              </a:lnSpc>
              <a:buSzPct val="45000"/>
              <a:buFont typeface="Wingdings" pitchFamily="2" charset="2"/>
              <a:buChar char=""/>
            </a:pPr>
            <a:r>
              <a:rPr lang="en-GB" altLang="en-US" sz="2200">
                <a:solidFill>
                  <a:srgbClr val="000000"/>
                </a:solidFill>
                <a:latin typeface="Gill Sans" panose="020B0502020104020203" pitchFamily="34" charset="-79"/>
              </a:rPr>
              <a:t>CMA decisions:</a:t>
            </a:r>
            <a:r>
              <a:rPr lang="en-GB" altLang="en-US" sz="2200">
                <a:latin typeface="Gill Sans" panose="020B0502020104020203" pitchFamily="34" charset="-79"/>
              </a:rPr>
              <a:t> https://unfccc.int/katowice</a:t>
            </a:r>
          </a:p>
          <a:p>
            <a:pPr marL="209550" indent="-209550">
              <a:lnSpc>
                <a:spcPct val="100000"/>
              </a:lnSpc>
              <a:buSzPct val="45000"/>
              <a:buFont typeface="Wingdings" pitchFamily="2" charset="2"/>
              <a:buChar char=""/>
            </a:pPr>
            <a:r>
              <a:rPr lang="en-GB" altLang="en-US" sz="2200">
                <a:solidFill>
                  <a:srgbClr val="000000"/>
                </a:solidFill>
                <a:latin typeface="Gill Sans" panose="020B0502020104020203" pitchFamily="34" charset="-79"/>
              </a:rPr>
              <a:t>ecbi, LRI, IIED Key Outcomes from COP24</a:t>
            </a:r>
            <a:r>
              <a:rPr lang="en-GB" altLang="en-US" sz="2200">
                <a:latin typeface="Gill Sans" panose="020B0502020104020203" pitchFamily="34" charset="-79"/>
              </a:rPr>
              <a:t> </a:t>
            </a:r>
          </a:p>
          <a:p>
            <a:pPr marL="212725" indent="-209550">
              <a:lnSpc>
                <a:spcPct val="100000"/>
              </a:lnSpc>
              <a:buClrTx/>
              <a:buSzPct val="45000"/>
              <a:buFontTx/>
              <a:buNone/>
            </a:pPr>
            <a:r>
              <a:rPr lang="en-GB" altLang="en-US" sz="2200" u="sng">
                <a:latin typeface="Gill Sans" panose="020B0502020104020203" pitchFamily="34" charset="-79"/>
              </a:rPr>
              <a:t>https://legalresponse.org/wp-content/uploads/2019/02/COP24Outcomes-Final.pdf</a:t>
            </a:r>
          </a:p>
          <a:p>
            <a:pPr marL="212725" indent="-212725">
              <a:lnSpc>
                <a:spcPct val="100000"/>
              </a:lnSpc>
              <a:buSzPct val="45000"/>
              <a:buFont typeface="Wingdings" pitchFamily="2" charset="2"/>
              <a:buChar char=""/>
            </a:pPr>
            <a:r>
              <a:rPr lang="en-GB" altLang="en-US" sz="2200">
                <a:solidFill>
                  <a:srgbClr val="000000"/>
                </a:solidFill>
                <a:latin typeface="Gill Sans" panose="020B0502020104020203" pitchFamily="34" charset="-79"/>
              </a:rPr>
              <a:t>Baker McKenzie COP 24 report </a:t>
            </a:r>
          </a:p>
          <a:p>
            <a:pPr marL="215900" indent="-212725">
              <a:lnSpc>
                <a:spcPct val="100000"/>
              </a:lnSpc>
              <a:buClrTx/>
              <a:buSzPct val="45000"/>
              <a:buFontTx/>
              <a:buNone/>
            </a:pPr>
            <a:r>
              <a:rPr lang="en-GB" altLang="en-US" sz="2200" u="sng">
                <a:latin typeface="Gill Sans" panose="020B0502020104020203" pitchFamily="34" charset="-79"/>
              </a:rPr>
              <a:t>https://www.bakermckenzie.com/-/media/files/insight/publications/2019/01/al_cop24_jan2019.pdf</a:t>
            </a:r>
          </a:p>
          <a:p>
            <a:pPr>
              <a:lnSpc>
                <a:spcPct val="100000"/>
              </a:lnSpc>
              <a:buClrTx/>
              <a:buFontTx/>
              <a:buNone/>
            </a:pPr>
            <a:endParaRPr lang="en-GB" altLang="en-US" sz="2200">
              <a:solidFill>
                <a:srgbClr val="000000"/>
              </a:solidFill>
              <a:latin typeface="Gill Sans" panose="020B0502020104020203" pitchFamily="34" charset="-79"/>
            </a:endParaRPr>
          </a:p>
          <a:p>
            <a:pPr>
              <a:lnSpc>
                <a:spcPct val="100000"/>
              </a:lnSpc>
              <a:buClrTx/>
              <a:buFontTx/>
              <a:buNone/>
            </a:pPr>
            <a:r>
              <a:rPr lang="en-GB" altLang="en-US" sz="2200">
                <a:solidFill>
                  <a:srgbClr val="000000"/>
                </a:solidFill>
                <a:latin typeface="Gill Sans" panose="020B0502020104020203" pitchFamily="34" charset="-79"/>
              </a:rPr>
              <a:t>LRI links:</a:t>
            </a:r>
          </a:p>
          <a:p>
            <a:pPr>
              <a:lnSpc>
                <a:spcPct val="100000"/>
              </a:lnSpc>
              <a:buClrTx/>
              <a:buFontTx/>
              <a:buNone/>
            </a:pPr>
            <a:endParaRPr lang="en-GB" altLang="en-US" sz="2200">
              <a:latin typeface="Gill Sans" panose="020B0502020104020203" pitchFamily="34" charset="-79"/>
            </a:endParaRPr>
          </a:p>
          <a:p>
            <a:pPr marL="212725" indent="-212725">
              <a:lnSpc>
                <a:spcPct val="100000"/>
              </a:lnSpc>
              <a:buSzPct val="45000"/>
              <a:buFont typeface="Wingdings" pitchFamily="2" charset="2"/>
              <a:buChar char=""/>
            </a:pPr>
            <a:r>
              <a:rPr lang="en-GB" altLang="en-US" sz="2200">
                <a:latin typeface="Gill Sans" panose="020B0502020104020203" pitchFamily="34" charset="-79"/>
              </a:rPr>
              <a:t>https://legalresponse.org/legal-assistance/</a:t>
            </a:r>
          </a:p>
          <a:p>
            <a:pPr marL="209550" indent="-209550">
              <a:lnSpc>
                <a:spcPct val="100000"/>
              </a:lnSpc>
              <a:buSzPct val="45000"/>
              <a:buFont typeface="Wingdings" pitchFamily="2" charset="2"/>
              <a:buChar char=""/>
            </a:pPr>
            <a:r>
              <a:rPr lang="en-GB" altLang="en-US" sz="2200">
                <a:latin typeface="Gill Sans" panose="020B0502020104020203" pitchFamily="34" charset="-79"/>
              </a:rPr>
              <a:t>https://legalresponse.org/home/climate-legislation-advice-portal/</a:t>
            </a: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p:txBody>
      </p:sp>
      <p:pic>
        <p:nvPicPr>
          <p:cNvPr id="20484" name="Picture 4">
            <a:extLst>
              <a:ext uri="{FF2B5EF4-FFF2-40B4-BE49-F238E27FC236}">
                <a16:creationId xmlns:a16="http://schemas.microsoft.com/office/drawing/2014/main" id="{F692E2EC-C4E7-A84B-90DF-093B16AD81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5175" y="1260475"/>
            <a:ext cx="1371600" cy="507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5" name="Text Box 5">
            <a:extLst>
              <a:ext uri="{FF2B5EF4-FFF2-40B4-BE49-F238E27FC236}">
                <a16:creationId xmlns:a16="http://schemas.microsoft.com/office/drawing/2014/main" id="{8F2A155A-5990-514E-8338-6A5E4A8B7A35}"/>
              </a:ext>
            </a:extLst>
          </p:cNvPr>
          <p:cNvSpPr txBox="1">
            <a:spLocks noChangeArrowheads="1"/>
          </p:cNvSpPr>
          <p:nvPr/>
        </p:nvSpPr>
        <p:spPr bwMode="auto">
          <a:xfrm>
            <a:off x="0" y="6497638"/>
            <a:ext cx="431800" cy="36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buClrTx/>
              <a:buFontTx/>
              <a:buNone/>
            </a:pPr>
            <a:r>
              <a:rPr lang="en-GB" altLang="en-US" sz="1600">
                <a:solidFill>
                  <a:srgbClr val="000000"/>
                </a:solidFill>
                <a:latin typeface="Gill Sans" panose="020B0502020104020203" pitchFamily="34" charset="-79"/>
              </a:rPr>
              <a:t>17</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700172C8-87DA-A24D-831F-A49115EE3E3E}"/>
              </a:ext>
            </a:extLst>
          </p:cNvPr>
          <p:cNvSpPr>
            <a:spLocks noChangeArrowheads="1"/>
          </p:cNvSpPr>
          <p:nvPr/>
        </p:nvSpPr>
        <p:spPr bwMode="auto">
          <a:xfrm>
            <a:off x="415925" y="225425"/>
            <a:ext cx="73088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hangingPunct="1">
              <a:lnSpc>
                <a:spcPct val="100000"/>
              </a:lnSpc>
              <a:buClrTx/>
              <a:buFontTx/>
              <a:buNone/>
            </a:pPr>
            <a:r>
              <a:rPr lang="en-GB" altLang="en-US" sz="1800" b="1">
                <a:solidFill>
                  <a:srgbClr val="800080"/>
                </a:solidFill>
                <a:latin typeface="Gill Sans" panose="020B0502020104020203" pitchFamily="34" charset="-79"/>
              </a:rPr>
              <a:t>Overview</a:t>
            </a:r>
          </a:p>
        </p:txBody>
      </p:sp>
      <p:sp>
        <p:nvSpPr>
          <p:cNvPr id="5122" name="Rectangle 2">
            <a:extLst>
              <a:ext uri="{FF2B5EF4-FFF2-40B4-BE49-F238E27FC236}">
                <a16:creationId xmlns:a16="http://schemas.microsoft.com/office/drawing/2014/main" id="{A8448FD2-9984-8A4B-9F8A-37FBCE163C69}"/>
              </a:ext>
            </a:extLst>
          </p:cNvPr>
          <p:cNvSpPr>
            <a:spLocks noChangeArrowheads="1"/>
          </p:cNvSpPr>
          <p:nvPr/>
        </p:nvSpPr>
        <p:spPr bwMode="auto">
          <a:xfrm>
            <a:off x="576263" y="534988"/>
            <a:ext cx="7842250" cy="5818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215900" indent="-19685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endParaRPr lang="en-GB" altLang="en-US">
              <a:solidFill>
                <a:srgbClr val="000000"/>
              </a:solidFill>
              <a:latin typeface="Gill Sans MT" panose="020B0502020104020203" pitchFamily="34" charset="77"/>
            </a:endParaRPr>
          </a:p>
          <a:p>
            <a:pPr marL="425450" indent="-417513">
              <a:lnSpc>
                <a:spcPct val="100000"/>
              </a:lnSpc>
              <a:buSzPct val="45000"/>
              <a:buFont typeface="Wingdings" pitchFamily="2" charset="2"/>
              <a:buChar char=""/>
            </a:pPr>
            <a:r>
              <a:rPr lang="en-GB" altLang="en-US" sz="3200">
                <a:solidFill>
                  <a:srgbClr val="000000"/>
                </a:solidFill>
                <a:latin typeface="Gill Sans MT" panose="020B0502020104020203" pitchFamily="34" charset="77"/>
              </a:rPr>
              <a:t>Introduction to GST</a:t>
            </a:r>
          </a:p>
          <a:p>
            <a:pPr marL="425450" indent="-417513">
              <a:lnSpc>
                <a:spcPct val="100000"/>
              </a:lnSpc>
              <a:buSzPct val="45000"/>
              <a:buFont typeface="Wingdings" pitchFamily="2" charset="2"/>
              <a:buChar char=""/>
            </a:pPr>
            <a:r>
              <a:rPr lang="en-GB" altLang="en-US" sz="3200">
                <a:solidFill>
                  <a:srgbClr val="000000"/>
                </a:solidFill>
                <a:latin typeface="Gill Sans MT" panose="020B0502020104020203" pitchFamily="34" charset="77"/>
              </a:rPr>
              <a:t>Timeline &amp; components</a:t>
            </a:r>
          </a:p>
          <a:p>
            <a:pPr marL="425450" indent="-417513">
              <a:lnSpc>
                <a:spcPct val="100000"/>
              </a:lnSpc>
              <a:buSzPct val="45000"/>
              <a:buFont typeface="Wingdings" pitchFamily="2" charset="2"/>
              <a:buChar char=""/>
            </a:pPr>
            <a:r>
              <a:rPr lang="en-GB" altLang="en-US" sz="3200">
                <a:solidFill>
                  <a:srgbClr val="000000"/>
                </a:solidFill>
                <a:latin typeface="Gill Sans MT" panose="020B0502020104020203" pitchFamily="34" charset="77"/>
              </a:rPr>
              <a:t>Limitations &amp; next steps</a:t>
            </a:r>
          </a:p>
          <a:p>
            <a:pPr>
              <a:lnSpc>
                <a:spcPct val="100000"/>
              </a:lnSpc>
              <a:buClrTx/>
              <a:buFontTx/>
              <a:buNone/>
            </a:pPr>
            <a:endParaRPr lang="en-GB" altLang="en-US" sz="3200">
              <a:solidFill>
                <a:srgbClr val="000000"/>
              </a:solidFill>
              <a:latin typeface="Gill Sans MT" panose="020B0502020104020203" pitchFamily="34" charset="77"/>
            </a:endParaRPr>
          </a:p>
          <a:p>
            <a:pPr marL="425450" indent="-417513">
              <a:lnSpc>
                <a:spcPct val="100000"/>
              </a:lnSpc>
              <a:buSzPct val="45000"/>
              <a:buFont typeface="Wingdings" pitchFamily="2" charset="2"/>
              <a:buChar char=""/>
            </a:pPr>
            <a:r>
              <a:rPr lang="en-GB" altLang="en-US" sz="3200">
                <a:solidFill>
                  <a:srgbClr val="000000"/>
                </a:solidFill>
                <a:latin typeface="Gill Sans MT" panose="020B0502020104020203" pitchFamily="34" charset="77"/>
              </a:rPr>
              <a:t>Introduction to compliance mechanism</a:t>
            </a:r>
          </a:p>
          <a:p>
            <a:pPr marL="425450" indent="-417513">
              <a:lnSpc>
                <a:spcPct val="100000"/>
              </a:lnSpc>
              <a:buSzPct val="45000"/>
              <a:buFont typeface="Wingdings" pitchFamily="2" charset="2"/>
              <a:buChar char=""/>
            </a:pPr>
            <a:r>
              <a:rPr lang="en-GB" altLang="en-US" sz="3200">
                <a:solidFill>
                  <a:srgbClr val="000000"/>
                </a:solidFill>
                <a:latin typeface="Gill Sans MT" panose="020B0502020104020203" pitchFamily="34" charset="77"/>
              </a:rPr>
              <a:t>Components</a:t>
            </a:r>
          </a:p>
          <a:p>
            <a:pPr marL="425450" indent="-417513">
              <a:lnSpc>
                <a:spcPct val="100000"/>
              </a:lnSpc>
              <a:buSzPct val="45000"/>
              <a:buFont typeface="Wingdings" pitchFamily="2" charset="2"/>
              <a:buChar char=""/>
            </a:pPr>
            <a:r>
              <a:rPr lang="en-GB" altLang="en-US" sz="3200">
                <a:solidFill>
                  <a:srgbClr val="000000"/>
                </a:solidFill>
                <a:latin typeface="Gill Sans MT" panose="020B0502020104020203" pitchFamily="34" charset="77"/>
              </a:rPr>
              <a:t>Limitations &amp; next steps</a:t>
            </a:r>
          </a:p>
          <a:p>
            <a:pPr>
              <a:lnSpc>
                <a:spcPct val="100000"/>
              </a:lnSpc>
              <a:buClrTx/>
              <a:buFontTx/>
              <a:buNone/>
            </a:pPr>
            <a:endParaRPr lang="en-GB" altLang="en-US" sz="3200">
              <a:solidFill>
                <a:srgbClr val="000000"/>
              </a:solidFill>
              <a:latin typeface="Gill Sans MT" panose="020B0502020104020203" pitchFamily="34" charset="77"/>
            </a:endParaRPr>
          </a:p>
          <a:p>
            <a:pPr marL="425450" indent="-417513">
              <a:lnSpc>
                <a:spcPct val="100000"/>
              </a:lnSpc>
              <a:buSzPct val="45000"/>
              <a:buFont typeface="Wingdings" pitchFamily="2" charset="2"/>
              <a:buChar char=""/>
            </a:pPr>
            <a:r>
              <a:rPr lang="en-GB" altLang="en-US" sz="3200">
                <a:solidFill>
                  <a:srgbClr val="000000"/>
                </a:solidFill>
                <a:latin typeface="Gill Sans MT" panose="020B0502020104020203" pitchFamily="34" charset="77"/>
              </a:rPr>
              <a:t>Resources</a:t>
            </a:r>
          </a:p>
          <a:p>
            <a:pPr marL="425450" indent="-417513">
              <a:lnSpc>
                <a:spcPct val="100000"/>
              </a:lnSpc>
              <a:buSzPct val="45000"/>
              <a:buFont typeface="Wingdings" pitchFamily="2" charset="2"/>
              <a:buChar char=""/>
            </a:pPr>
            <a:r>
              <a:rPr lang="en-GB" altLang="en-US" sz="3200">
                <a:solidFill>
                  <a:srgbClr val="000000"/>
                </a:solidFill>
                <a:latin typeface="Gill Sans MT" panose="020B0502020104020203" pitchFamily="34" charset="77"/>
              </a:rPr>
              <a:t>Q&amp;A</a:t>
            </a:r>
          </a:p>
          <a:p>
            <a:pPr>
              <a:lnSpc>
                <a:spcPct val="100000"/>
              </a:lnSpc>
              <a:buClrTx/>
              <a:buFontTx/>
              <a:buNone/>
            </a:pPr>
            <a:endParaRPr lang="en-GB" altLang="en-US" sz="3200">
              <a:solidFill>
                <a:srgbClr val="000000"/>
              </a:solidFill>
              <a:latin typeface="Gill Sans MT" panose="020B0502020104020203" pitchFamily="34" charset="77"/>
            </a:endParaRPr>
          </a:p>
        </p:txBody>
      </p:sp>
      <p:pic>
        <p:nvPicPr>
          <p:cNvPr id="5123" name="Picture 3">
            <a:extLst>
              <a:ext uri="{FF2B5EF4-FFF2-40B4-BE49-F238E27FC236}">
                <a16:creationId xmlns:a16="http://schemas.microsoft.com/office/drawing/2014/main" id="{17BD5986-B80A-7849-89BC-30F0BD737C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5175" y="1260475"/>
            <a:ext cx="1371600" cy="507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4" name="Text Box 4">
            <a:extLst>
              <a:ext uri="{FF2B5EF4-FFF2-40B4-BE49-F238E27FC236}">
                <a16:creationId xmlns:a16="http://schemas.microsoft.com/office/drawing/2014/main" id="{68237A1A-8E18-4F4B-84A6-421CB2651092}"/>
              </a:ext>
            </a:extLst>
          </p:cNvPr>
          <p:cNvSpPr txBox="1">
            <a:spLocks noChangeArrowheads="1"/>
          </p:cNvSpPr>
          <p:nvPr/>
        </p:nvSpPr>
        <p:spPr bwMode="auto">
          <a:xfrm>
            <a:off x="0" y="6497638"/>
            <a:ext cx="431800" cy="36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buClrTx/>
              <a:buFontTx/>
              <a:buNone/>
            </a:pPr>
            <a:r>
              <a:rPr lang="en-GB" altLang="en-US" sz="1600">
                <a:solidFill>
                  <a:srgbClr val="000000"/>
                </a:solidFill>
                <a:latin typeface="Gill Sans" panose="020B0502020104020203" pitchFamily="34" charset="-79"/>
              </a:rPr>
              <a:t>2</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345B61AB-9DF8-784E-8416-9C48934A914F}"/>
              </a:ext>
            </a:extLst>
          </p:cNvPr>
          <p:cNvSpPr>
            <a:spLocks noChangeArrowheads="1"/>
          </p:cNvSpPr>
          <p:nvPr/>
        </p:nvSpPr>
        <p:spPr bwMode="auto">
          <a:xfrm>
            <a:off x="415925" y="225425"/>
            <a:ext cx="73088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hangingPunct="1">
              <a:lnSpc>
                <a:spcPct val="100000"/>
              </a:lnSpc>
              <a:buClrTx/>
              <a:buFontTx/>
              <a:buNone/>
            </a:pPr>
            <a:r>
              <a:rPr lang="en-GB" altLang="en-US" sz="1800" b="1">
                <a:solidFill>
                  <a:srgbClr val="800080"/>
                </a:solidFill>
                <a:latin typeface="Gill Sans" panose="020B0502020104020203" pitchFamily="34" charset="-79"/>
              </a:rPr>
              <a:t>GST - introduction</a:t>
            </a:r>
          </a:p>
        </p:txBody>
      </p:sp>
      <p:sp>
        <p:nvSpPr>
          <p:cNvPr id="6146" name="Rectangle 2">
            <a:extLst>
              <a:ext uri="{FF2B5EF4-FFF2-40B4-BE49-F238E27FC236}">
                <a16:creationId xmlns:a16="http://schemas.microsoft.com/office/drawing/2014/main" id="{0EA0E9AF-9E8A-2F4F-ACFE-4CBE756075B3}"/>
              </a:ext>
            </a:extLst>
          </p:cNvPr>
          <p:cNvSpPr>
            <a:spLocks noChangeArrowheads="1"/>
          </p:cNvSpPr>
          <p:nvPr/>
        </p:nvSpPr>
        <p:spPr bwMode="auto">
          <a:xfrm>
            <a:off x="506413" y="717550"/>
            <a:ext cx="7842250" cy="603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r>
              <a:rPr lang="en-GB" altLang="en-US" sz="2800" u="sng">
                <a:solidFill>
                  <a:srgbClr val="000000"/>
                </a:solidFill>
                <a:latin typeface="Gill Sans MT" panose="020B0502020104020203" pitchFamily="34" charset="77"/>
              </a:rPr>
              <a:t>Article 14 PA para.1</a:t>
            </a:r>
          </a:p>
          <a:p>
            <a:pPr>
              <a:lnSpc>
                <a:spcPct val="100000"/>
              </a:lnSpc>
              <a:buClrTx/>
              <a:buFontTx/>
              <a:buNone/>
            </a:pPr>
            <a:endParaRPr lang="en-GB" altLang="en-US" sz="2800" u="sng">
              <a:solidFill>
                <a:srgbClr val="000000"/>
              </a:solidFill>
              <a:latin typeface="Gill Sans MT" panose="020B0502020104020203" pitchFamily="34" charset="77"/>
            </a:endParaRPr>
          </a:p>
          <a:p>
            <a:pPr algn="just">
              <a:lnSpc>
                <a:spcPct val="100000"/>
              </a:lnSpc>
              <a:buClrTx/>
              <a:buFontTx/>
              <a:buNone/>
            </a:pPr>
            <a:r>
              <a:rPr lang="en-GB" altLang="en-US" sz="2800" i="1">
                <a:solidFill>
                  <a:srgbClr val="000000"/>
                </a:solidFill>
                <a:latin typeface="Gill Sans MT" panose="020B0502020104020203" pitchFamily="34" charset="77"/>
              </a:rPr>
              <a:t>“The Conference of the Parties serving as the meeting of the Parties to this Agreement shall periodically take stock of the implementation of this Agreement to assess the collective progress towards achieving the purpose of this Agreement and its long-term goals (referred to as the “global stocktake”). It shall do so in a comprehensive and facilitative manner, considering mitigation, adaptation and the means of implementation and support, and in the light of equity and the best available science.”</a:t>
            </a:r>
          </a:p>
          <a:p>
            <a:pPr>
              <a:lnSpc>
                <a:spcPct val="100000"/>
              </a:lnSpc>
              <a:buClrTx/>
              <a:buFontTx/>
              <a:buNone/>
            </a:pPr>
            <a:endParaRPr lang="en-GB" altLang="en-US" sz="1800" i="1">
              <a:solidFill>
                <a:srgbClr val="000000"/>
              </a:solidFill>
              <a:latin typeface="Gill Sans MT" panose="020B0502020104020203" pitchFamily="34" charset="77"/>
            </a:endParaRPr>
          </a:p>
          <a:p>
            <a:pPr>
              <a:lnSpc>
                <a:spcPct val="100000"/>
              </a:lnSpc>
              <a:buClrTx/>
              <a:buFontTx/>
              <a:buNone/>
            </a:pPr>
            <a:endParaRPr lang="en-GB" altLang="en-US" sz="1800" u="sng">
              <a:solidFill>
                <a:srgbClr val="000000"/>
              </a:solidFill>
              <a:latin typeface="Gill Sans MT" panose="020B0502020104020203" pitchFamily="34" charset="77"/>
            </a:endParaRPr>
          </a:p>
          <a:p>
            <a:pPr>
              <a:lnSpc>
                <a:spcPct val="100000"/>
              </a:lnSpc>
              <a:buClrTx/>
              <a:buFontTx/>
              <a:buNone/>
            </a:pPr>
            <a:endParaRPr lang="en-GB" altLang="en-US" sz="1800" u="sng">
              <a:solidFill>
                <a:srgbClr val="000000"/>
              </a:solidFill>
              <a:latin typeface="Gill Sans MT" panose="020B0502020104020203" pitchFamily="34" charset="77"/>
            </a:endParaRPr>
          </a:p>
        </p:txBody>
      </p:sp>
      <p:pic>
        <p:nvPicPr>
          <p:cNvPr id="6147" name="Picture 3">
            <a:extLst>
              <a:ext uri="{FF2B5EF4-FFF2-40B4-BE49-F238E27FC236}">
                <a16:creationId xmlns:a16="http://schemas.microsoft.com/office/drawing/2014/main" id="{FFC2C419-7184-8C4E-92D9-A29B59347B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5175" y="1260475"/>
            <a:ext cx="1371600" cy="507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8" name="Text Box 4">
            <a:extLst>
              <a:ext uri="{FF2B5EF4-FFF2-40B4-BE49-F238E27FC236}">
                <a16:creationId xmlns:a16="http://schemas.microsoft.com/office/drawing/2014/main" id="{088C40C5-E2F8-3D47-948F-E7C806593061}"/>
              </a:ext>
            </a:extLst>
          </p:cNvPr>
          <p:cNvSpPr txBox="1">
            <a:spLocks noChangeArrowheads="1"/>
          </p:cNvSpPr>
          <p:nvPr/>
        </p:nvSpPr>
        <p:spPr bwMode="auto">
          <a:xfrm>
            <a:off x="0" y="6497638"/>
            <a:ext cx="431800" cy="36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buClrTx/>
              <a:buFontTx/>
              <a:buNone/>
            </a:pPr>
            <a:r>
              <a:rPr lang="en-GB" altLang="en-US" sz="1600">
                <a:solidFill>
                  <a:srgbClr val="000000"/>
                </a:solidFill>
                <a:latin typeface="Gill Sans" panose="020B0502020104020203" pitchFamily="34" charset="-79"/>
              </a:rPr>
              <a:t>3</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169" name="Picture 1">
            <a:extLst>
              <a:ext uri="{FF2B5EF4-FFF2-40B4-BE49-F238E27FC236}">
                <a16:creationId xmlns:a16="http://schemas.microsoft.com/office/drawing/2014/main" id="{1C9663D3-D2C8-0748-96AD-955705102A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5175" y="1260475"/>
            <a:ext cx="1371600" cy="507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0" name="Rectangle 2">
            <a:extLst>
              <a:ext uri="{FF2B5EF4-FFF2-40B4-BE49-F238E27FC236}">
                <a16:creationId xmlns:a16="http://schemas.microsoft.com/office/drawing/2014/main" id="{20CA7D8B-7776-554E-AE34-6D853EEA2669}"/>
              </a:ext>
            </a:extLst>
          </p:cNvPr>
          <p:cNvSpPr>
            <a:spLocks noChangeArrowheads="1"/>
          </p:cNvSpPr>
          <p:nvPr/>
        </p:nvSpPr>
        <p:spPr bwMode="auto">
          <a:xfrm>
            <a:off x="415925" y="225425"/>
            <a:ext cx="73088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hangingPunct="1">
              <a:lnSpc>
                <a:spcPct val="100000"/>
              </a:lnSpc>
              <a:buClrTx/>
              <a:buFontTx/>
              <a:buNone/>
            </a:pPr>
            <a:r>
              <a:rPr lang="en-GB" altLang="en-US" sz="1800" b="1">
                <a:solidFill>
                  <a:srgbClr val="800080"/>
                </a:solidFill>
                <a:latin typeface="Gill Sans" panose="020B0502020104020203" pitchFamily="34" charset="-79"/>
              </a:rPr>
              <a:t>Timeline &amp; components for 1</a:t>
            </a:r>
            <a:r>
              <a:rPr lang="en-GB" altLang="en-US" sz="1800" b="1" baseline="33000">
                <a:solidFill>
                  <a:srgbClr val="800080"/>
                </a:solidFill>
                <a:latin typeface="Gill Sans" panose="020B0502020104020203" pitchFamily="34" charset="-79"/>
              </a:rPr>
              <a:t>st</a:t>
            </a:r>
            <a:r>
              <a:rPr lang="en-GB" altLang="en-US" sz="1800" b="1">
                <a:solidFill>
                  <a:srgbClr val="800080"/>
                </a:solidFill>
                <a:latin typeface="Gill Sans" panose="020B0502020104020203" pitchFamily="34" charset="-79"/>
              </a:rPr>
              <a:t> GST </a:t>
            </a:r>
          </a:p>
        </p:txBody>
      </p:sp>
      <p:sp>
        <p:nvSpPr>
          <p:cNvPr id="7171" name="Rectangle 3">
            <a:extLst>
              <a:ext uri="{FF2B5EF4-FFF2-40B4-BE49-F238E27FC236}">
                <a16:creationId xmlns:a16="http://schemas.microsoft.com/office/drawing/2014/main" id="{950BB45D-CD4A-EE4A-9465-EABAFE036232}"/>
              </a:ext>
            </a:extLst>
          </p:cNvPr>
          <p:cNvSpPr>
            <a:spLocks noChangeArrowheads="1"/>
          </p:cNvSpPr>
          <p:nvPr/>
        </p:nvSpPr>
        <p:spPr bwMode="auto">
          <a:xfrm>
            <a:off x="506413" y="717550"/>
            <a:ext cx="7842250" cy="3932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endParaRPr lang="en-GB" altLang="en-US" sz="32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a:p>
            <a:pPr>
              <a:lnSpc>
                <a:spcPct val="100000"/>
              </a:lnSpc>
              <a:buClrTx/>
              <a:buFontTx/>
              <a:buNone/>
            </a:pPr>
            <a:endParaRPr lang="en-GB" altLang="en-US" sz="2000">
              <a:solidFill>
                <a:srgbClr val="000000"/>
              </a:solidFill>
              <a:latin typeface="Gill Sans MT" panose="020B0502020104020203" pitchFamily="34" charset="77"/>
            </a:endParaRPr>
          </a:p>
        </p:txBody>
      </p:sp>
      <p:sp>
        <p:nvSpPr>
          <p:cNvPr id="7172" name="Rectangle 4">
            <a:extLst>
              <a:ext uri="{FF2B5EF4-FFF2-40B4-BE49-F238E27FC236}">
                <a16:creationId xmlns:a16="http://schemas.microsoft.com/office/drawing/2014/main" id="{300462F8-DA41-3648-9408-483E7F27EF84}"/>
              </a:ext>
            </a:extLst>
          </p:cNvPr>
          <p:cNvSpPr>
            <a:spLocks noChangeArrowheads="1"/>
          </p:cNvSpPr>
          <p:nvPr/>
        </p:nvSpPr>
        <p:spPr bwMode="auto">
          <a:xfrm>
            <a:off x="506413" y="717550"/>
            <a:ext cx="7842250" cy="3660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buClrTx/>
              <a:buFontTx/>
              <a:buNone/>
            </a:pPr>
            <a:endParaRPr lang="en-GB" altLang="en-US" sz="3200">
              <a:solidFill>
                <a:srgbClr val="000000"/>
              </a:solidFill>
              <a:latin typeface="Gill Sans MT" panose="020B0502020104020203" pitchFamily="34" charset="77"/>
            </a:endParaRPr>
          </a:p>
          <a:p>
            <a:pPr>
              <a:buClrTx/>
              <a:buFontTx/>
              <a:buNone/>
            </a:pPr>
            <a:endParaRPr lang="en-GB" altLang="en-US" sz="2000">
              <a:solidFill>
                <a:srgbClr val="000000"/>
              </a:solidFill>
              <a:latin typeface="Gill Sans MT" panose="020B0502020104020203" pitchFamily="34" charset="77"/>
            </a:endParaRPr>
          </a:p>
          <a:p>
            <a:pPr>
              <a:buClrTx/>
              <a:buFontTx/>
              <a:buNone/>
            </a:pPr>
            <a:endParaRPr lang="en-GB" altLang="en-US" sz="2000">
              <a:solidFill>
                <a:srgbClr val="000000"/>
              </a:solidFill>
              <a:latin typeface="Gill Sans MT" panose="020B0502020104020203" pitchFamily="34" charset="77"/>
            </a:endParaRPr>
          </a:p>
          <a:p>
            <a:pPr>
              <a:buClrTx/>
              <a:buFontTx/>
              <a:buNone/>
            </a:pPr>
            <a:endParaRPr lang="en-GB" altLang="en-US" sz="2000">
              <a:solidFill>
                <a:srgbClr val="000000"/>
              </a:solidFill>
              <a:latin typeface="Gill Sans MT" panose="020B0502020104020203" pitchFamily="34" charset="77"/>
            </a:endParaRPr>
          </a:p>
          <a:p>
            <a:pPr>
              <a:buClrTx/>
              <a:buFontTx/>
              <a:buNone/>
            </a:pPr>
            <a:endParaRPr lang="en-GB" altLang="en-US" sz="2000">
              <a:solidFill>
                <a:srgbClr val="000000"/>
              </a:solidFill>
              <a:latin typeface="Gill Sans MT" panose="020B0502020104020203" pitchFamily="34" charset="77"/>
            </a:endParaRPr>
          </a:p>
          <a:p>
            <a:pPr>
              <a:buClrTx/>
              <a:buFontTx/>
              <a:buNone/>
            </a:pPr>
            <a:endParaRPr lang="en-GB" altLang="en-US" sz="2000">
              <a:solidFill>
                <a:srgbClr val="000000"/>
              </a:solidFill>
              <a:latin typeface="Gill Sans MT" panose="020B0502020104020203" pitchFamily="34" charset="77"/>
            </a:endParaRPr>
          </a:p>
          <a:p>
            <a:pPr>
              <a:buClrTx/>
              <a:buFontTx/>
              <a:buNone/>
            </a:pPr>
            <a:endParaRPr lang="en-GB" altLang="en-US" sz="2000">
              <a:solidFill>
                <a:srgbClr val="000000"/>
              </a:solidFill>
              <a:latin typeface="Gill Sans MT" panose="020B0502020104020203" pitchFamily="34" charset="77"/>
            </a:endParaRPr>
          </a:p>
          <a:p>
            <a:pPr>
              <a:buClrTx/>
              <a:buFontTx/>
              <a:buNone/>
            </a:pPr>
            <a:endParaRPr lang="en-GB" altLang="en-US" sz="2000">
              <a:solidFill>
                <a:srgbClr val="000000"/>
              </a:solidFill>
              <a:latin typeface="Gill Sans MT" panose="020B0502020104020203" pitchFamily="34" charset="77"/>
            </a:endParaRPr>
          </a:p>
          <a:p>
            <a:pPr>
              <a:buClrTx/>
              <a:buFontTx/>
              <a:buNone/>
            </a:pPr>
            <a:endParaRPr lang="en-GB" altLang="en-US" sz="2000">
              <a:solidFill>
                <a:srgbClr val="000000"/>
              </a:solidFill>
              <a:latin typeface="Gill Sans MT" panose="020B0502020104020203" pitchFamily="34" charset="77"/>
            </a:endParaRPr>
          </a:p>
          <a:p>
            <a:pPr>
              <a:buClrTx/>
              <a:buFontTx/>
              <a:buNone/>
            </a:pPr>
            <a:endParaRPr lang="en-GB" altLang="en-US" sz="2000">
              <a:solidFill>
                <a:srgbClr val="000000"/>
              </a:solidFill>
              <a:latin typeface="Gill Sans MT" panose="020B0502020104020203" pitchFamily="34" charset="77"/>
            </a:endParaRPr>
          </a:p>
          <a:p>
            <a:pPr>
              <a:buClrTx/>
              <a:buFontTx/>
              <a:buNone/>
            </a:pPr>
            <a:endParaRPr lang="en-GB" altLang="en-US" sz="2000">
              <a:solidFill>
                <a:srgbClr val="000000"/>
              </a:solidFill>
              <a:latin typeface="Gill Sans MT" panose="020B0502020104020203" pitchFamily="34" charset="77"/>
            </a:endParaRPr>
          </a:p>
          <a:p>
            <a:pPr>
              <a:buClrTx/>
              <a:buFontTx/>
              <a:buNone/>
            </a:pPr>
            <a:endParaRPr lang="en-GB" altLang="en-US" sz="2000">
              <a:solidFill>
                <a:srgbClr val="000000"/>
              </a:solidFill>
              <a:latin typeface="Gill Sans MT" panose="020B0502020104020203" pitchFamily="34" charset="77"/>
            </a:endParaRPr>
          </a:p>
        </p:txBody>
      </p:sp>
      <p:graphicFrame>
        <p:nvGraphicFramePr>
          <p:cNvPr id="7173" name="Group 5">
            <a:extLst>
              <a:ext uri="{FF2B5EF4-FFF2-40B4-BE49-F238E27FC236}">
                <a16:creationId xmlns:a16="http://schemas.microsoft.com/office/drawing/2014/main" id="{20500CA0-86C1-2D4C-B029-7556E3C46877}"/>
              </a:ext>
            </a:extLst>
          </p:cNvPr>
          <p:cNvGraphicFramePr>
            <a:graphicFrameLocks noGrp="1"/>
          </p:cNvGraphicFramePr>
          <p:nvPr/>
        </p:nvGraphicFramePr>
        <p:xfrm>
          <a:off x="450850" y="717550"/>
          <a:ext cx="8128000" cy="5341938"/>
        </p:xfrm>
        <a:graphic>
          <a:graphicData uri="http://schemas.openxmlformats.org/drawingml/2006/table">
            <a:tbl>
              <a:tblPr/>
              <a:tblGrid>
                <a:gridCol w="1306513">
                  <a:extLst>
                    <a:ext uri="{9D8B030D-6E8A-4147-A177-3AD203B41FA5}">
                      <a16:colId xmlns:a16="http://schemas.microsoft.com/office/drawing/2014/main" val="1922085274"/>
                    </a:ext>
                  </a:extLst>
                </a:gridCol>
                <a:gridCol w="606425">
                  <a:extLst>
                    <a:ext uri="{9D8B030D-6E8A-4147-A177-3AD203B41FA5}">
                      <a16:colId xmlns:a16="http://schemas.microsoft.com/office/drawing/2014/main" val="3117656753"/>
                    </a:ext>
                  </a:extLst>
                </a:gridCol>
                <a:gridCol w="1633537">
                  <a:extLst>
                    <a:ext uri="{9D8B030D-6E8A-4147-A177-3AD203B41FA5}">
                      <a16:colId xmlns:a16="http://schemas.microsoft.com/office/drawing/2014/main" val="4270880989"/>
                    </a:ext>
                  </a:extLst>
                </a:gridCol>
                <a:gridCol w="661988">
                  <a:extLst>
                    <a:ext uri="{9D8B030D-6E8A-4147-A177-3AD203B41FA5}">
                      <a16:colId xmlns:a16="http://schemas.microsoft.com/office/drawing/2014/main" val="598704704"/>
                    </a:ext>
                  </a:extLst>
                </a:gridCol>
                <a:gridCol w="1468437">
                  <a:extLst>
                    <a:ext uri="{9D8B030D-6E8A-4147-A177-3AD203B41FA5}">
                      <a16:colId xmlns:a16="http://schemas.microsoft.com/office/drawing/2014/main" val="958830368"/>
                    </a:ext>
                  </a:extLst>
                </a:gridCol>
                <a:gridCol w="596900">
                  <a:extLst>
                    <a:ext uri="{9D8B030D-6E8A-4147-A177-3AD203B41FA5}">
                      <a16:colId xmlns:a16="http://schemas.microsoft.com/office/drawing/2014/main" val="3252793594"/>
                    </a:ext>
                  </a:extLst>
                </a:gridCol>
                <a:gridCol w="1854200">
                  <a:extLst>
                    <a:ext uri="{9D8B030D-6E8A-4147-A177-3AD203B41FA5}">
                      <a16:colId xmlns:a16="http://schemas.microsoft.com/office/drawing/2014/main" val="2903436147"/>
                    </a:ext>
                  </a:extLst>
                </a:gridCol>
              </a:tblGrid>
              <a:tr h="1906588">
                <a:tc gridSpan="7">
                  <a:txBody>
                    <a:bodyPr/>
                    <a:lstStyle>
                      <a:lvl1pPr eaLnBrk="0">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SimSun" panose="02010600030101010101" pitchFamily="2" charset="-122"/>
                        </a:defRPr>
                      </a:lvl1pPr>
                      <a:lvl2pPr eaLnBrk="0">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SimSun" panose="02010600030101010101" pitchFamily="2" charset="-122"/>
                        </a:defRPr>
                      </a:lvl2pPr>
                      <a:lvl3pPr eaLnBrk="0">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3pPr>
                      <a:lvl4pPr eaLnBrk="0">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4pPr>
                      <a:lvl5pPr eaLnBrk="0">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5pPr>
                      <a:lvl6pPr marL="25146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6pPr>
                      <a:lvl7pPr marL="29718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7pPr>
                      <a:lvl8pPr marL="34290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8pPr>
                      <a:lvl9pPr marL="38862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9pPr>
                    </a:lstStyle>
                    <a:p>
                      <a:pPr marL="0" marR="0" lvl="0" indent="0" algn="ctr" defTabSz="449263" rtl="0" eaLnBrk="1" fontAlgn="base" latinLnBrk="0" hangingPunct="0">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2200" b="1" i="0" u="none" strike="noStrike" cap="none" normalizeH="0" baseline="0">
                          <a:ln>
                            <a:noFill/>
                          </a:ln>
                          <a:solidFill>
                            <a:srgbClr val="000000"/>
                          </a:solidFill>
                          <a:effectLst/>
                          <a:latin typeface="Gill Sans" panose="020B0502020104020203" pitchFamily="34" charset="-79"/>
                          <a:ea typeface="SimSun" panose="02010600030101010101" pitchFamily="2" charset="-122"/>
                        </a:rPr>
                        <a:t>Thematic areas: </a:t>
                      </a:r>
                      <a:r>
                        <a:rPr kumimoji="0" lang="en-GB" altLang="en-US" sz="2200" b="0" i="0" u="none" strike="noStrike" cap="none" normalizeH="0" baseline="0">
                          <a:ln>
                            <a:noFill/>
                          </a:ln>
                          <a:solidFill>
                            <a:srgbClr val="000000"/>
                          </a:solidFill>
                          <a:effectLst/>
                          <a:latin typeface="Gill Sans" panose="020B0502020104020203" pitchFamily="34" charset="-79"/>
                          <a:ea typeface="SimSun" panose="02010600030101010101" pitchFamily="2" charset="-122"/>
                        </a:rPr>
                        <a:t>Mitigation, adaptation and means of implementation and support  (L&amp;D and response measures may be considered within these thematic areas)</a:t>
                      </a:r>
                    </a:p>
                    <a:p>
                      <a:pPr marL="0" marR="0" lvl="0" indent="0" algn="ctr" defTabSz="449263" rtl="0" eaLnBrk="1" fontAlgn="base" latinLnBrk="0" hangingPunct="0">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22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0" marR="0" lvl="0" indent="0" algn="ctr" defTabSz="449263" rtl="0" eaLnBrk="1" fontAlgn="base" latinLnBrk="0" hangingPunct="0">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2200" b="1" i="0" u="none" strike="noStrike" cap="none" normalizeH="0" baseline="0">
                          <a:ln>
                            <a:noFill/>
                          </a:ln>
                          <a:solidFill>
                            <a:srgbClr val="000000"/>
                          </a:solidFill>
                          <a:effectLst/>
                          <a:latin typeface="Gill Sans" panose="020B0502020104020203" pitchFamily="34" charset="-79"/>
                          <a:ea typeface="SimSun" panose="02010600030101010101" pitchFamily="2" charset="-122"/>
                        </a:rPr>
                        <a:t>3 Stages</a:t>
                      </a:r>
                    </a:p>
                  </a:txBody>
                  <a:tcPr marL="90000" marR="90000" marT="958103" marB="46800" horzOverflow="overflow">
                    <a:lnL w="1440" cap="flat" cmpd="sng" algn="ctr">
                      <a:solidFill>
                        <a:srgbClr val="FFFFFF"/>
                      </a:solidFill>
                      <a:prstDash val="solid"/>
                      <a:round/>
                      <a:headEnd type="none" w="med" len="med"/>
                      <a:tailEnd type="none" w="med" len="med"/>
                    </a:lnL>
                    <a:lnR w="1440" cap="flat" cmpd="sng" algn="ctr">
                      <a:solidFill>
                        <a:srgbClr val="FFFFFF"/>
                      </a:solidFill>
                      <a:prstDash val="solid"/>
                      <a:round/>
                      <a:headEnd type="none" w="med" len="med"/>
                      <a:tailEnd type="none" w="med" len="med"/>
                    </a:lnR>
                    <a:lnT w="1440" cap="flat" cmpd="sng" algn="ctr">
                      <a:solidFill>
                        <a:srgbClr val="FFFFFF"/>
                      </a:solidFill>
                      <a:prstDash val="solid"/>
                      <a:round/>
                      <a:headEnd type="none" w="med" len="med"/>
                      <a:tailEnd type="none" w="med" len="med"/>
                    </a:lnT>
                    <a:lnB>
                      <a:noFill/>
                    </a:lnB>
                    <a:lnTlToBr>
                      <a:noFill/>
                    </a:lnTlToBr>
                    <a:lnBlToTr>
                      <a:noFill/>
                    </a:lnBlToTr>
                    <a:solidFill>
                      <a:srgbClr val="9933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87057008"/>
                  </a:ext>
                </a:extLst>
              </a:tr>
              <a:tr h="3433763">
                <a:tc>
                  <a:txBody>
                    <a:bodyPr/>
                    <a:lstStyle>
                      <a:lvl1pPr marL="215900" indent="-200025" eaLnBrk="0">
                        <a:spcAft>
                          <a:spcPts val="1425"/>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800">
                          <a:solidFill>
                            <a:srgbClr val="000000"/>
                          </a:solidFill>
                          <a:latin typeface="Times New Roman" panose="02020603050405020304" pitchFamily="18" charset="0"/>
                          <a:ea typeface="SimSun" panose="02010600030101010101" pitchFamily="2" charset="-122"/>
                        </a:defRPr>
                      </a:lvl1pPr>
                      <a:lvl2pPr eaLnBrk="0">
                        <a:spcAft>
                          <a:spcPts val="1138"/>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rgbClr val="000000"/>
                          </a:solidFill>
                          <a:latin typeface="Times New Roman" panose="02020603050405020304" pitchFamily="18" charset="0"/>
                          <a:ea typeface="SimSun" panose="02010600030101010101" pitchFamily="2" charset="-122"/>
                        </a:defRPr>
                      </a:lvl2pPr>
                      <a:lvl3pPr eaLnBrk="0">
                        <a:spcAft>
                          <a:spcPts val="85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Times New Roman" panose="02020603050405020304" pitchFamily="18" charset="0"/>
                          <a:ea typeface="SimSun" panose="02010600030101010101" pitchFamily="2" charset="-122"/>
                        </a:defRPr>
                      </a:lvl3pPr>
                      <a:lvl4pPr eaLnBrk="0">
                        <a:spcAft>
                          <a:spcPts val="575"/>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Times New Roman" panose="02020603050405020304" pitchFamily="18" charset="0"/>
                          <a:ea typeface="SimSun" panose="02010600030101010101" pitchFamily="2" charset="-122"/>
                        </a:defRPr>
                      </a:lvl4pPr>
                      <a:lvl5pPr eaLnBrk="0">
                        <a:spcAft>
                          <a:spcPts val="288"/>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Times New Roman" panose="02020603050405020304" pitchFamily="18" charset="0"/>
                          <a:ea typeface="SimSun" panose="02010600030101010101" pitchFamily="2" charset="-122"/>
                        </a:defRPr>
                      </a:lvl5pPr>
                      <a:lvl6pPr marL="25146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Times New Roman" panose="02020603050405020304" pitchFamily="18" charset="0"/>
                          <a:ea typeface="SimSun" panose="02010600030101010101" pitchFamily="2" charset="-122"/>
                        </a:defRPr>
                      </a:lvl6pPr>
                      <a:lvl7pPr marL="29718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Times New Roman" panose="02020603050405020304" pitchFamily="18" charset="0"/>
                          <a:ea typeface="SimSun" panose="02010600030101010101" pitchFamily="2" charset="-122"/>
                        </a:defRPr>
                      </a:lvl7pPr>
                      <a:lvl8pPr marL="34290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Times New Roman" panose="02020603050405020304" pitchFamily="18" charset="0"/>
                          <a:ea typeface="SimSun" panose="02010600030101010101" pitchFamily="2" charset="-122"/>
                        </a:defRPr>
                      </a:lvl8pPr>
                      <a:lvl9pPr marL="38862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Times New Roman" panose="02020603050405020304" pitchFamily="18" charset="0"/>
                          <a:ea typeface="SimSun" panose="02010600030101010101" pitchFamily="2" charset="-122"/>
                        </a:defRPr>
                      </a:lvl9pPr>
                    </a:lstStyle>
                    <a:p>
                      <a:pPr marL="215900" marR="0" lvl="0" indent="-200025" algn="ctr" defTabSz="449263" rtl="0" eaLnBrk="1" fontAlgn="base" latinLnBrk="0" hangingPunct="0">
                        <a:lnSpc>
                          <a:spcPct val="63000"/>
                        </a:lnSpc>
                        <a:spcBef>
                          <a:spcPct val="0"/>
                        </a:spcBef>
                        <a:spcAft>
                          <a:spcPct val="0"/>
                        </a:spcAft>
                        <a:buClrTx/>
                        <a:buSzPct val="100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215900" marR="0" lvl="0" indent="-200025" algn="ctr" defTabSz="449263" rtl="0" eaLnBrk="1" fontAlgn="base" latinLnBrk="0" hangingPunct="0">
                        <a:lnSpc>
                          <a:spcPct val="63000"/>
                        </a:lnSpc>
                        <a:spcBef>
                          <a:spcPct val="0"/>
                        </a:spcBef>
                        <a:spcAft>
                          <a:spcPct val="0"/>
                        </a:spcAft>
                        <a:buClrTx/>
                        <a:buSzPct val="100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215900" marR="0" lvl="0" indent="-200025" algn="ctr" defTabSz="449263" rtl="0" eaLnBrk="1" fontAlgn="base" latinLnBrk="0" hangingPunct="0">
                        <a:lnSpc>
                          <a:spcPct val="63000"/>
                        </a:lnSpc>
                        <a:spcBef>
                          <a:spcPct val="0"/>
                        </a:spcBef>
                        <a:spcAft>
                          <a:spcPct val="0"/>
                        </a:spcAft>
                        <a:buClrTx/>
                        <a:buSzPct val="100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215900" marR="0" lvl="0" indent="-200025" algn="ctr" defTabSz="449263" rtl="0" eaLnBrk="1" fontAlgn="base" latinLnBrk="0" hangingPunct="0">
                        <a:lnSpc>
                          <a:spcPct val="63000"/>
                        </a:lnSpc>
                        <a:spcBef>
                          <a:spcPct val="0"/>
                        </a:spcBef>
                        <a:spcAft>
                          <a:spcPct val="0"/>
                        </a:spcAft>
                        <a:buClrTx/>
                        <a:buSzPct val="100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kumimoji="0" lang="en-GB" altLang="en-US" sz="2200" b="0" i="0" u="none" strike="noStrike" cap="none" normalizeH="0" baseline="0">
                          <a:ln>
                            <a:noFill/>
                          </a:ln>
                          <a:solidFill>
                            <a:srgbClr val="000000"/>
                          </a:solidFill>
                          <a:effectLst/>
                          <a:latin typeface="Gill Sans" panose="020B0502020104020203" pitchFamily="34" charset="-79"/>
                          <a:ea typeface="SimSun" panose="02010600030101010101" pitchFamily="2" charset="-122"/>
                        </a:rPr>
                        <a:t>Guiding questions</a:t>
                      </a:r>
                    </a:p>
                    <a:p>
                      <a:pPr marL="215900" marR="0" lvl="0" indent="-200025" algn="ctr" defTabSz="449263" rtl="0" eaLnBrk="1" fontAlgn="base" latinLnBrk="0" hangingPunct="0">
                        <a:lnSpc>
                          <a:spcPct val="63000"/>
                        </a:lnSpc>
                        <a:spcBef>
                          <a:spcPct val="0"/>
                        </a:spcBef>
                        <a:spcAft>
                          <a:spcPct val="0"/>
                        </a:spcAft>
                        <a:buClrTx/>
                        <a:buSzPct val="100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215900" marR="0" lvl="0" indent="-200025" algn="ctr" defTabSz="449263" rtl="0" eaLnBrk="1" fontAlgn="base" latinLnBrk="0" hangingPunct="0">
                        <a:lnSpc>
                          <a:spcPct val="63000"/>
                        </a:lnSpc>
                        <a:spcBef>
                          <a:spcPct val="0"/>
                        </a:spcBef>
                        <a:spcAft>
                          <a:spcPct val="0"/>
                        </a:spcAft>
                        <a:buClrTx/>
                        <a:buSzPct val="100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215900" marR="0" lvl="0" indent="-200025" algn="ctr" defTabSz="449263" rtl="0" eaLnBrk="1" fontAlgn="base" latinLnBrk="0" hangingPunct="0">
                        <a:lnSpc>
                          <a:spcPct val="63000"/>
                        </a:lnSpc>
                        <a:spcBef>
                          <a:spcPct val="0"/>
                        </a:spcBef>
                        <a:spcAft>
                          <a:spcPct val="0"/>
                        </a:spcAft>
                        <a:buClrTx/>
                        <a:buSzPct val="100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215900" marR="0" lvl="0" indent="-200025" algn="ctr" defTabSz="449263" rtl="0" eaLnBrk="1" fontAlgn="base" latinLnBrk="0" hangingPunct="0">
                        <a:lnSpc>
                          <a:spcPct val="63000"/>
                        </a:lnSpc>
                        <a:spcBef>
                          <a:spcPct val="0"/>
                        </a:spcBef>
                        <a:spcAft>
                          <a:spcPct val="0"/>
                        </a:spcAft>
                        <a:buClrTx/>
                        <a:buSzPct val="100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215900" marR="0" lvl="0" indent="-200025" algn="ctr" defTabSz="449263" rtl="0" eaLnBrk="1" fontAlgn="base" latinLnBrk="0" hangingPunct="0">
                        <a:lnSpc>
                          <a:spcPct val="63000"/>
                        </a:lnSpc>
                        <a:spcBef>
                          <a:spcPct val="0"/>
                        </a:spcBef>
                        <a:spcAft>
                          <a:spcPct val="0"/>
                        </a:spcAft>
                        <a:buClrTx/>
                        <a:buSzPct val="100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kumimoji="0" lang="en-GB" altLang="en-US" sz="1600" b="0" i="0" u="none" strike="noStrike" cap="none" normalizeH="0" baseline="0">
                          <a:ln>
                            <a:noFill/>
                          </a:ln>
                          <a:solidFill>
                            <a:srgbClr val="FFFFFF"/>
                          </a:solidFill>
                          <a:effectLst/>
                          <a:latin typeface="Gill Sans" panose="020B0502020104020203" pitchFamily="34" charset="-79"/>
                          <a:ea typeface="SimSun" panose="02010600030101010101" pitchFamily="2" charset="-122"/>
                        </a:rPr>
                        <a:t>  </a:t>
                      </a:r>
                      <a:r>
                        <a:rPr kumimoji="0" lang="en-GB" altLang="en-US" sz="1600" b="0" i="1" u="none" strike="noStrike" cap="none" normalizeH="0" baseline="0">
                          <a:ln>
                            <a:noFill/>
                          </a:ln>
                          <a:solidFill>
                            <a:srgbClr val="000000"/>
                          </a:solidFill>
                          <a:effectLst/>
                          <a:latin typeface="Gill Sans" panose="020B0502020104020203" pitchFamily="34" charset="-79"/>
                          <a:ea typeface="SimSun" panose="02010600030101010101" pitchFamily="2" charset="-122"/>
                        </a:rPr>
                        <a:t>June 2022</a:t>
                      </a:r>
                    </a:p>
                  </a:txBody>
                  <a:tcPr marL="90000" marR="90000" marT="672876" marB="46800" horzOverflow="overflow">
                    <a:lnL>
                      <a:noFill/>
                    </a:lnL>
                    <a:lnR>
                      <a:noFill/>
                    </a:lnR>
                    <a:lnT>
                      <a:noFill/>
                    </a:lnT>
                    <a:lnB>
                      <a:noFill/>
                    </a:lnB>
                    <a:lnTlToBr>
                      <a:noFill/>
                    </a:lnTlToBr>
                    <a:lnBlToTr>
                      <a:noFill/>
                    </a:lnBlToTr>
                    <a:solidFill>
                      <a:srgbClr val="C0C0C0"/>
                    </a:solidFill>
                  </a:tcPr>
                </a:tc>
                <a:tc>
                  <a:txBody>
                    <a:bodyPr/>
                    <a:lstStyle>
                      <a:lvl1pPr eaLnBrk="0">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SimSun" panose="02010600030101010101" pitchFamily="2" charset="-122"/>
                        </a:defRPr>
                      </a:lvl1pPr>
                      <a:lvl2pPr eaLnBrk="0">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SimSun" panose="02010600030101010101" pitchFamily="2" charset="-122"/>
                        </a:defRPr>
                      </a:lvl2pPr>
                      <a:lvl3pPr eaLnBrk="0">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3pPr>
                      <a:lvl4pPr eaLnBrk="0">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4pPr>
                      <a:lvl5pPr eaLnBrk="0">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5pPr>
                      <a:lvl6pPr marL="25146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6pPr>
                      <a:lvl7pPr marL="29718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7pPr>
                      <a:lvl8pPr marL="34290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8pPr>
                      <a:lvl9pPr marL="38862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9pPr>
                    </a:lstStyle>
                    <a:p>
                      <a:pPr marL="0" marR="0" lvl="0" indent="0" algn="ctr" defTabSz="449263" rtl="0" eaLnBrk="1" fontAlgn="base" latinLnBrk="0" hangingPunct="0">
                        <a:lnSpc>
                          <a:spcPct val="6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txBody>
                  <a:tcPr marL="0" marR="0" marT="535356" marB="0" horzOverflow="overflow">
                    <a:lnL>
                      <a:noFill/>
                    </a:lnL>
                    <a:lnR>
                      <a:noFill/>
                    </a:lnR>
                    <a:lnT>
                      <a:noFill/>
                    </a:lnT>
                    <a:lnB>
                      <a:noFill/>
                    </a:lnB>
                    <a:lnTlToBr>
                      <a:noFill/>
                    </a:lnTlToBr>
                    <a:lnBlToTr>
                      <a:noFill/>
                    </a:lnBlToTr>
                    <a:solidFill>
                      <a:srgbClr val="C0C0C0"/>
                    </a:solidFill>
                  </a:tcPr>
                </a:tc>
                <a:tc>
                  <a:txBody>
                    <a:bodyPr/>
                    <a:lstStyle>
                      <a:lvl1pPr marL="215900" indent="-200025" eaLnBrk="0">
                        <a:spcAft>
                          <a:spcPts val="1425"/>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800">
                          <a:solidFill>
                            <a:srgbClr val="000000"/>
                          </a:solidFill>
                          <a:latin typeface="Times New Roman" panose="02020603050405020304" pitchFamily="18" charset="0"/>
                          <a:ea typeface="SimSun" panose="02010600030101010101" pitchFamily="2" charset="-122"/>
                        </a:defRPr>
                      </a:lvl1pPr>
                      <a:lvl2pPr eaLnBrk="0">
                        <a:spcAft>
                          <a:spcPts val="1138"/>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000">
                          <a:solidFill>
                            <a:srgbClr val="000000"/>
                          </a:solidFill>
                          <a:latin typeface="Times New Roman" panose="02020603050405020304" pitchFamily="18" charset="0"/>
                          <a:ea typeface="SimSun" panose="02010600030101010101" pitchFamily="2" charset="-122"/>
                        </a:defRPr>
                      </a:lvl2pPr>
                      <a:lvl3pPr eaLnBrk="0">
                        <a:spcAft>
                          <a:spcPts val="850"/>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Times New Roman" panose="02020603050405020304" pitchFamily="18" charset="0"/>
                          <a:ea typeface="SimSun" panose="02010600030101010101" pitchFamily="2" charset="-122"/>
                        </a:defRPr>
                      </a:lvl3pPr>
                      <a:lvl4pPr eaLnBrk="0">
                        <a:spcAft>
                          <a:spcPts val="575"/>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Times New Roman" panose="02020603050405020304" pitchFamily="18" charset="0"/>
                          <a:ea typeface="SimSun" panose="02010600030101010101" pitchFamily="2" charset="-122"/>
                        </a:defRPr>
                      </a:lvl4pPr>
                      <a:lvl5pPr eaLnBrk="0">
                        <a:spcAft>
                          <a:spcPts val="288"/>
                        </a:spcAft>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Times New Roman" panose="02020603050405020304" pitchFamily="18" charset="0"/>
                          <a:ea typeface="SimSun" panose="02010600030101010101" pitchFamily="2" charset="-122"/>
                        </a:defRPr>
                      </a:lvl5pPr>
                      <a:lvl6pPr marL="25146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Times New Roman" panose="02020603050405020304" pitchFamily="18" charset="0"/>
                          <a:ea typeface="SimSun" panose="02010600030101010101" pitchFamily="2" charset="-122"/>
                        </a:defRPr>
                      </a:lvl6pPr>
                      <a:lvl7pPr marL="29718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Times New Roman" panose="02020603050405020304" pitchFamily="18" charset="0"/>
                          <a:ea typeface="SimSun" panose="02010600030101010101" pitchFamily="2" charset="-122"/>
                        </a:defRPr>
                      </a:lvl7pPr>
                      <a:lvl8pPr marL="34290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Times New Roman" panose="02020603050405020304" pitchFamily="18" charset="0"/>
                          <a:ea typeface="SimSun" panose="02010600030101010101" pitchFamily="2" charset="-122"/>
                        </a:defRPr>
                      </a:lvl8pPr>
                      <a:lvl9pPr marL="38862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a:solidFill>
                            <a:srgbClr val="000000"/>
                          </a:solidFill>
                          <a:latin typeface="Times New Roman" panose="02020603050405020304" pitchFamily="18" charset="0"/>
                          <a:ea typeface="SimSun" panose="02010600030101010101" pitchFamily="2" charset="-122"/>
                        </a:defRPr>
                      </a:lvl9pPr>
                    </a:lstStyle>
                    <a:p>
                      <a:pPr marL="215900" marR="0" lvl="0" indent="-200025" algn="ctr" defTabSz="449263" rtl="0" eaLnBrk="1" fontAlgn="base" latinLnBrk="0" hangingPunct="0">
                        <a:lnSpc>
                          <a:spcPct val="63000"/>
                        </a:lnSpc>
                        <a:spcBef>
                          <a:spcPct val="0"/>
                        </a:spcBef>
                        <a:spcAft>
                          <a:spcPct val="0"/>
                        </a:spcAft>
                        <a:buClrTx/>
                        <a:buSzPct val="100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215900" marR="0" lvl="0" indent="-200025" algn="ctr" defTabSz="449263" rtl="0" eaLnBrk="1" fontAlgn="base" latinLnBrk="0" hangingPunct="0">
                        <a:lnSpc>
                          <a:spcPct val="63000"/>
                        </a:lnSpc>
                        <a:spcBef>
                          <a:spcPct val="0"/>
                        </a:spcBef>
                        <a:spcAft>
                          <a:spcPct val="0"/>
                        </a:spcAft>
                        <a:buClrTx/>
                        <a:buSzPct val="100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215900" marR="0" lvl="0" indent="-200025" algn="ctr" defTabSz="449263" rtl="0" eaLnBrk="1" fontAlgn="base" latinLnBrk="0" hangingPunct="0">
                        <a:lnSpc>
                          <a:spcPct val="63000"/>
                        </a:lnSpc>
                        <a:spcBef>
                          <a:spcPct val="0"/>
                        </a:spcBef>
                        <a:spcAft>
                          <a:spcPct val="0"/>
                        </a:spcAft>
                        <a:buClrTx/>
                        <a:buSzPct val="100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215900" marR="0" lvl="0" indent="-200025" algn="ctr" defTabSz="449263" rtl="0" eaLnBrk="1" fontAlgn="base" latinLnBrk="0" hangingPunct="0">
                        <a:lnSpc>
                          <a:spcPct val="63000"/>
                        </a:lnSpc>
                        <a:spcBef>
                          <a:spcPct val="0"/>
                        </a:spcBef>
                        <a:spcAft>
                          <a:spcPct val="0"/>
                        </a:spcAft>
                        <a:buClrTx/>
                        <a:buSzPct val="100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kumimoji="0" lang="en-GB" altLang="en-US" sz="2200" b="0" i="0" u="none" strike="noStrike" cap="none" normalizeH="0" baseline="0">
                          <a:ln>
                            <a:noFill/>
                          </a:ln>
                          <a:solidFill>
                            <a:srgbClr val="000000"/>
                          </a:solidFill>
                          <a:effectLst/>
                          <a:latin typeface="Gill Sans" panose="020B0502020104020203" pitchFamily="34" charset="-79"/>
                          <a:ea typeface="SimSun" panose="02010600030101010101" pitchFamily="2" charset="-122"/>
                        </a:rPr>
                        <a:t>1. Information collection and preparation</a:t>
                      </a:r>
                    </a:p>
                    <a:p>
                      <a:pPr marL="215900" marR="0" lvl="0" indent="-200025" algn="ctr" defTabSz="449263" rtl="0" eaLnBrk="1" fontAlgn="base" latinLnBrk="0" hangingPunct="0">
                        <a:lnSpc>
                          <a:spcPct val="63000"/>
                        </a:lnSpc>
                        <a:spcBef>
                          <a:spcPct val="0"/>
                        </a:spcBef>
                        <a:spcAft>
                          <a:spcPct val="0"/>
                        </a:spcAft>
                        <a:buClrTx/>
                        <a:buSzPct val="100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215900" marR="0" lvl="0" indent="-200025" algn="ctr" defTabSz="449263" rtl="0" eaLnBrk="1" fontAlgn="base" latinLnBrk="0" hangingPunct="0">
                        <a:lnSpc>
                          <a:spcPct val="63000"/>
                        </a:lnSpc>
                        <a:spcBef>
                          <a:spcPct val="0"/>
                        </a:spcBef>
                        <a:spcAft>
                          <a:spcPct val="0"/>
                        </a:spcAft>
                        <a:buClrTx/>
                        <a:buSzPct val="100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215900" marR="0" lvl="0" indent="-200025" algn="ctr" defTabSz="449263" rtl="0" eaLnBrk="1" fontAlgn="base" latinLnBrk="0" hangingPunct="0">
                        <a:lnSpc>
                          <a:spcPct val="63000"/>
                        </a:lnSpc>
                        <a:spcBef>
                          <a:spcPct val="0"/>
                        </a:spcBef>
                        <a:spcAft>
                          <a:spcPct val="0"/>
                        </a:spcAft>
                        <a:buClrTx/>
                        <a:buSzPct val="100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215900" marR="0" lvl="0" indent="-200025" algn="ctr" defTabSz="449263" rtl="0" eaLnBrk="1" fontAlgn="base" latinLnBrk="0" hangingPunct="0">
                        <a:lnSpc>
                          <a:spcPct val="63000"/>
                        </a:lnSpc>
                        <a:spcBef>
                          <a:spcPct val="0"/>
                        </a:spcBef>
                        <a:spcAft>
                          <a:spcPct val="0"/>
                        </a:spcAft>
                        <a:buClrTx/>
                        <a:buSzPct val="100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kumimoji="0" lang="en-GB" altLang="en-US" sz="1600" b="0" i="1" u="none" strike="noStrike" cap="none" normalizeH="0" baseline="0">
                          <a:ln>
                            <a:noFill/>
                          </a:ln>
                          <a:solidFill>
                            <a:srgbClr val="000000"/>
                          </a:solidFill>
                          <a:effectLst/>
                          <a:latin typeface="Gill Sans" panose="020B0502020104020203" pitchFamily="34" charset="-79"/>
                          <a:ea typeface="SimSun" panose="02010600030101010101" pitchFamily="2" charset="-122"/>
                        </a:rPr>
                        <a:t>CMA 5 (Nov 2022) – June 2023</a:t>
                      </a:r>
                    </a:p>
                  </a:txBody>
                  <a:tcPr marL="0" marR="0" marT="535356" marB="0" horzOverflow="overflow">
                    <a:lnL>
                      <a:noFill/>
                    </a:lnL>
                    <a:lnR>
                      <a:noFill/>
                    </a:lnR>
                    <a:lnT>
                      <a:noFill/>
                    </a:lnT>
                    <a:lnB>
                      <a:noFill/>
                    </a:lnB>
                    <a:lnTlToBr>
                      <a:noFill/>
                    </a:lnTlToBr>
                    <a:lnBlToTr>
                      <a:noFill/>
                    </a:lnBlToTr>
                    <a:solidFill>
                      <a:srgbClr val="C0C0C0"/>
                    </a:solidFill>
                  </a:tcPr>
                </a:tc>
                <a:tc>
                  <a:txBody>
                    <a:bodyPr/>
                    <a:lstStyle>
                      <a:lvl1pPr eaLnBrk="0">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SimSun" panose="02010600030101010101" pitchFamily="2" charset="-122"/>
                        </a:defRPr>
                      </a:lvl1pPr>
                      <a:lvl2pPr eaLnBrk="0">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SimSun" panose="02010600030101010101" pitchFamily="2" charset="-122"/>
                        </a:defRPr>
                      </a:lvl2pPr>
                      <a:lvl3pPr eaLnBrk="0">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3pPr>
                      <a:lvl4pPr eaLnBrk="0">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4pPr>
                      <a:lvl5pPr eaLnBrk="0">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5pPr>
                      <a:lvl6pPr marL="25146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6pPr>
                      <a:lvl7pPr marL="29718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7pPr>
                      <a:lvl8pPr marL="34290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8pPr>
                      <a:lvl9pPr marL="38862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9pPr>
                    </a:lstStyle>
                    <a:p>
                      <a:pPr marL="0" marR="0" lvl="0" indent="0" algn="ctr" defTabSz="449263" rtl="0" eaLnBrk="1" fontAlgn="base" latinLnBrk="0" hangingPunct="0">
                        <a:lnSpc>
                          <a:spcPct val="6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txBody>
                  <a:tcPr marL="0" marR="0" marT="535356" marB="0" horzOverflow="overflow">
                    <a:lnL>
                      <a:noFill/>
                    </a:lnL>
                    <a:lnR>
                      <a:noFill/>
                    </a:lnR>
                    <a:lnT>
                      <a:noFill/>
                    </a:lnT>
                    <a:lnB>
                      <a:noFill/>
                    </a:lnB>
                    <a:lnTlToBr>
                      <a:noFill/>
                    </a:lnTlToBr>
                    <a:lnBlToTr>
                      <a:noFill/>
                    </a:lnBlToTr>
                    <a:solidFill>
                      <a:srgbClr val="C0C0C0"/>
                    </a:solidFill>
                  </a:tcPr>
                </a:tc>
                <a:tc>
                  <a:txBody>
                    <a:bodyPr/>
                    <a:lstStyle>
                      <a:lvl1pPr eaLnBrk="0">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SimSun" panose="02010600030101010101" pitchFamily="2" charset="-122"/>
                        </a:defRPr>
                      </a:lvl1pPr>
                      <a:lvl2pPr eaLnBrk="0">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SimSun" panose="02010600030101010101" pitchFamily="2" charset="-122"/>
                        </a:defRPr>
                      </a:lvl2pPr>
                      <a:lvl3pPr eaLnBrk="0">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3pPr>
                      <a:lvl4pPr eaLnBrk="0">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4pPr>
                      <a:lvl5pPr eaLnBrk="0">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5pPr>
                      <a:lvl6pPr marL="25146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6pPr>
                      <a:lvl7pPr marL="29718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7pPr>
                      <a:lvl8pPr marL="34290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8pPr>
                      <a:lvl9pPr marL="38862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9pPr>
                    </a:lstStyle>
                    <a:p>
                      <a:pPr marL="0" marR="0" lvl="0" indent="0" algn="ctr" defTabSz="449263" rtl="0" eaLnBrk="1" fontAlgn="base" latinLnBrk="0" hangingPunct="0">
                        <a:lnSpc>
                          <a:spcPct val="6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0" marR="0" lvl="0" indent="0" algn="ctr" defTabSz="449263" rtl="0" eaLnBrk="1" fontAlgn="base" latinLnBrk="0" hangingPunct="0">
                        <a:lnSpc>
                          <a:spcPct val="6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0" marR="0" lvl="0" indent="0" algn="ctr" defTabSz="449263" rtl="0" eaLnBrk="1" fontAlgn="base" latinLnBrk="0" hangingPunct="0">
                        <a:lnSpc>
                          <a:spcPct val="6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0" marR="0" lvl="0" indent="0" algn="ctr" defTabSz="449263" rtl="0" eaLnBrk="1" fontAlgn="base" latinLnBrk="0" hangingPunct="0">
                        <a:lnSpc>
                          <a:spcPct val="6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2200" b="0" i="0" u="none" strike="noStrike" cap="none" normalizeH="0" baseline="0">
                          <a:ln>
                            <a:noFill/>
                          </a:ln>
                          <a:solidFill>
                            <a:srgbClr val="000000"/>
                          </a:solidFill>
                          <a:effectLst/>
                          <a:latin typeface="Gill Sans" panose="020B0502020104020203" pitchFamily="34" charset="-79"/>
                          <a:ea typeface="SimSun" panose="02010600030101010101" pitchFamily="2" charset="-122"/>
                        </a:rPr>
                        <a:t>2. Technical assessment</a:t>
                      </a:r>
                    </a:p>
                    <a:p>
                      <a:pPr marL="0" marR="0" lvl="0" indent="0" algn="ctr" defTabSz="449263" rtl="0" eaLnBrk="1" fontAlgn="base" latinLnBrk="0" hangingPunct="0">
                        <a:lnSpc>
                          <a:spcPct val="6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0" marR="0" lvl="0" indent="0" algn="ctr" defTabSz="449263" rtl="0" eaLnBrk="1" fontAlgn="base" latinLnBrk="0" hangingPunct="0">
                        <a:lnSpc>
                          <a:spcPct val="6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0" marR="0" lvl="0" indent="0" algn="ctr" defTabSz="449263" rtl="0" eaLnBrk="1" fontAlgn="base" latinLnBrk="0" hangingPunct="0">
                        <a:lnSpc>
                          <a:spcPct val="6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0" marR="0" lvl="0" indent="0" algn="ctr" defTabSz="449263" rtl="0" eaLnBrk="1" fontAlgn="base" latinLnBrk="0" hangingPunct="0">
                        <a:lnSpc>
                          <a:spcPct val="6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0" marR="0" lvl="0" indent="0" algn="ctr" defTabSz="449263" rtl="0" eaLnBrk="1" fontAlgn="base" latinLnBrk="0" hangingPunct="0">
                        <a:lnSpc>
                          <a:spcPct val="6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0" marR="0" lvl="0" indent="0" algn="just" defTabSz="449263" rtl="0" eaLnBrk="1" fontAlgn="base" latinLnBrk="0" hangingPunct="0">
                        <a:lnSpc>
                          <a:spcPct val="52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600" b="0" i="1" u="none" strike="noStrike" cap="none" normalizeH="0" baseline="0">
                          <a:ln>
                            <a:noFill/>
                          </a:ln>
                          <a:solidFill>
                            <a:srgbClr val="000000"/>
                          </a:solidFill>
                          <a:effectLst/>
                          <a:latin typeface="Gill Sans" panose="020B0502020104020203" pitchFamily="34" charset="-79"/>
                          <a:ea typeface="SimSun" panose="02010600030101010101" pitchFamily="2" charset="-122"/>
                        </a:rPr>
                        <a:t>Can overlap with first stage, finish before stage 3</a:t>
                      </a:r>
                    </a:p>
                  </a:txBody>
                  <a:tcPr marL="0" marR="0" marT="535356" marB="0" horzOverflow="overflow">
                    <a:lnL>
                      <a:noFill/>
                    </a:lnL>
                    <a:lnR>
                      <a:noFill/>
                    </a:lnR>
                    <a:lnT>
                      <a:noFill/>
                    </a:lnT>
                    <a:lnB>
                      <a:noFill/>
                    </a:lnB>
                    <a:lnTlToBr>
                      <a:noFill/>
                    </a:lnTlToBr>
                    <a:lnBlToTr>
                      <a:noFill/>
                    </a:lnBlToTr>
                    <a:solidFill>
                      <a:srgbClr val="C0C0C0"/>
                    </a:solidFill>
                  </a:tcPr>
                </a:tc>
                <a:tc>
                  <a:txBody>
                    <a:bodyPr/>
                    <a:lstStyle>
                      <a:lvl1pPr eaLnBrk="0">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SimSun" panose="02010600030101010101" pitchFamily="2" charset="-122"/>
                        </a:defRPr>
                      </a:lvl1pPr>
                      <a:lvl2pPr eaLnBrk="0">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SimSun" panose="02010600030101010101" pitchFamily="2" charset="-122"/>
                        </a:defRPr>
                      </a:lvl2pPr>
                      <a:lvl3pPr eaLnBrk="0">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3pPr>
                      <a:lvl4pPr eaLnBrk="0">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4pPr>
                      <a:lvl5pPr eaLnBrk="0">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5pPr>
                      <a:lvl6pPr marL="25146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6pPr>
                      <a:lvl7pPr marL="29718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7pPr>
                      <a:lvl8pPr marL="34290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8pPr>
                      <a:lvl9pPr marL="38862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9pPr>
                    </a:lstStyle>
                    <a:p>
                      <a:pPr marL="0" marR="0" lvl="0" indent="0" algn="ctr" defTabSz="449263" rtl="0" eaLnBrk="1" fontAlgn="base" latinLnBrk="0" hangingPunct="0">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FFFFFF"/>
                        </a:solidFill>
                        <a:effectLst/>
                        <a:latin typeface="Gill Sans" panose="020B0502020104020203" pitchFamily="34" charset="-79"/>
                        <a:ea typeface="SimSun" panose="02010600030101010101" pitchFamily="2" charset="-122"/>
                      </a:endParaRPr>
                    </a:p>
                    <a:p>
                      <a:pPr marL="0" marR="0" lvl="0" indent="0" algn="ctr" defTabSz="449263" rtl="0" eaLnBrk="1" fontAlgn="base" latinLnBrk="0" hangingPunct="0">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FFFFFF"/>
                        </a:solidFill>
                        <a:effectLst/>
                        <a:latin typeface="Gill Sans" panose="020B0502020104020203" pitchFamily="34" charset="-79"/>
                        <a:ea typeface="SimSun" panose="02010600030101010101" pitchFamily="2" charset="-122"/>
                      </a:endParaRPr>
                    </a:p>
                    <a:p>
                      <a:pPr marL="0" marR="0" lvl="0" indent="0" algn="ctr" defTabSz="449263" rtl="0" eaLnBrk="1" fontAlgn="base" latinLnBrk="0" hangingPunct="0">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FFFFFF"/>
                        </a:solidFill>
                        <a:effectLst/>
                        <a:latin typeface="Gill Sans" panose="020B0502020104020203" pitchFamily="34" charset="-79"/>
                        <a:ea typeface="SimSun" panose="02010600030101010101" pitchFamily="2" charset="-122"/>
                      </a:endParaRPr>
                    </a:p>
                    <a:p>
                      <a:pPr marL="0" marR="0" lvl="0" indent="0" algn="ctr" defTabSz="449263" rtl="0" eaLnBrk="1" fontAlgn="base" latinLnBrk="0" hangingPunct="0">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FFFFFF"/>
                        </a:solidFill>
                        <a:effectLst/>
                        <a:latin typeface="Gill Sans" panose="020B0502020104020203" pitchFamily="34" charset="-79"/>
                        <a:ea typeface="SimSun" panose="02010600030101010101" pitchFamily="2" charset="-122"/>
                      </a:endParaRPr>
                    </a:p>
                    <a:p>
                      <a:pPr marL="0" marR="0" lvl="0" indent="0" algn="ctr" defTabSz="449263" rtl="0" eaLnBrk="1" fontAlgn="base" latinLnBrk="0" hangingPunct="0">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FFFFFF"/>
                        </a:solidFill>
                        <a:effectLst/>
                        <a:latin typeface="Gill Sans" panose="020B0502020104020203" pitchFamily="34" charset="-79"/>
                        <a:ea typeface="SimSun" panose="02010600030101010101" pitchFamily="2" charset="-122"/>
                      </a:endParaRPr>
                    </a:p>
                    <a:p>
                      <a:pPr marL="0" marR="0" lvl="0" indent="0" algn="ctr" defTabSz="449263" rtl="0" eaLnBrk="1" fontAlgn="base" latinLnBrk="0" hangingPunct="0">
                        <a:lnSpc>
                          <a:spcPct val="58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FFFFFF"/>
                        </a:solidFill>
                        <a:effectLst/>
                        <a:latin typeface="Gill Sans" panose="020B0502020104020203" pitchFamily="34" charset="-79"/>
                        <a:ea typeface="SimSun" panose="02010600030101010101" pitchFamily="2" charset="-122"/>
                      </a:endParaRPr>
                    </a:p>
                  </a:txBody>
                  <a:tcPr marL="90000" marR="90000" marT="827136" marB="46800" horzOverflow="overflow">
                    <a:lnL>
                      <a:noFill/>
                    </a:lnL>
                    <a:lnR>
                      <a:noFill/>
                    </a:lnR>
                    <a:lnT>
                      <a:noFill/>
                    </a:lnT>
                    <a:lnB>
                      <a:noFill/>
                    </a:lnB>
                    <a:lnTlToBr>
                      <a:noFill/>
                    </a:lnTlToBr>
                    <a:lnBlToTr>
                      <a:noFill/>
                    </a:lnBlToTr>
                    <a:solidFill>
                      <a:srgbClr val="C0C0C0"/>
                    </a:solidFill>
                  </a:tcPr>
                </a:tc>
                <a:tc>
                  <a:txBody>
                    <a:bodyPr/>
                    <a:lstStyle>
                      <a:lvl1pPr eaLnBrk="0">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SimSun" panose="02010600030101010101" pitchFamily="2" charset="-122"/>
                        </a:defRPr>
                      </a:lvl1pPr>
                      <a:lvl2pPr eaLnBrk="0">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SimSun" panose="02010600030101010101" pitchFamily="2" charset="-122"/>
                        </a:defRPr>
                      </a:lvl2pPr>
                      <a:lvl3pPr eaLnBrk="0">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3pPr>
                      <a:lvl4pPr eaLnBrk="0">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4pPr>
                      <a:lvl5pPr eaLnBrk="0">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5pPr>
                      <a:lvl6pPr marL="25146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6pPr>
                      <a:lvl7pPr marL="29718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7pPr>
                      <a:lvl8pPr marL="34290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8pPr>
                      <a:lvl9pPr marL="38862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SimSun" panose="02010600030101010101" pitchFamily="2" charset="-122"/>
                        </a:defRPr>
                      </a:lvl9pPr>
                    </a:lstStyle>
                    <a:p>
                      <a:pPr marL="0" marR="0" lvl="0" indent="0" algn="l" defTabSz="449263" rtl="0" eaLnBrk="1" fontAlgn="base" latinLnBrk="0" hangingPunct="0">
                        <a:lnSpc>
                          <a:spcPct val="6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0" marR="0" lvl="0" indent="0" algn="l" defTabSz="449263" rtl="0" eaLnBrk="1" fontAlgn="base" latinLnBrk="0" hangingPunct="0">
                        <a:lnSpc>
                          <a:spcPct val="5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0" marR="0" lvl="0" indent="0" algn="l" defTabSz="449263" rtl="0" eaLnBrk="1" fontAlgn="base" latinLnBrk="0" hangingPunct="0">
                        <a:lnSpc>
                          <a:spcPct val="5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0" marR="0" lvl="0" indent="0" algn="ctr" defTabSz="449263" rtl="0" eaLnBrk="1" fontAlgn="base" latinLnBrk="0" hangingPunct="0">
                        <a:lnSpc>
                          <a:spcPct val="5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2200" b="0" i="0" u="none" strike="noStrike" cap="none" normalizeH="0" baseline="0">
                          <a:ln>
                            <a:noFill/>
                          </a:ln>
                          <a:solidFill>
                            <a:srgbClr val="000000"/>
                          </a:solidFill>
                          <a:effectLst/>
                          <a:latin typeface="Gill Sans" panose="020B0502020104020203" pitchFamily="34" charset="-79"/>
                          <a:ea typeface="SimSun" panose="02010600030101010101" pitchFamily="2" charset="-122"/>
                        </a:rPr>
                        <a:t>3. Consideration of outputs</a:t>
                      </a:r>
                    </a:p>
                    <a:p>
                      <a:pPr marL="0" marR="0" lvl="0" indent="0" algn="l" defTabSz="449263" rtl="0" eaLnBrk="1" fontAlgn="base" latinLnBrk="0" hangingPunct="0">
                        <a:lnSpc>
                          <a:spcPct val="5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0" marR="0" lvl="0" indent="0" algn="l" defTabSz="449263" rtl="0" eaLnBrk="1" fontAlgn="base" latinLnBrk="0" hangingPunct="0">
                        <a:lnSpc>
                          <a:spcPct val="5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0" marR="0" lvl="0" indent="0" algn="l" defTabSz="449263" rtl="0" eaLnBrk="1" fontAlgn="base" latinLnBrk="0" hangingPunct="0">
                        <a:lnSpc>
                          <a:spcPct val="5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0" marR="0" lvl="0" indent="0" algn="l" defTabSz="449263" rtl="0" eaLnBrk="1" fontAlgn="base" latinLnBrk="0" hangingPunct="0">
                        <a:lnSpc>
                          <a:spcPct val="5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0" marR="0" lvl="0" indent="0" algn="l" defTabSz="449263" rtl="0" eaLnBrk="1" fontAlgn="base" latinLnBrk="0" hangingPunct="0">
                        <a:lnSpc>
                          <a:spcPct val="5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0" marR="0" lvl="0" indent="0" algn="l" defTabSz="449263" rtl="0" eaLnBrk="1" fontAlgn="base" latinLnBrk="0" hangingPunct="0">
                        <a:lnSpc>
                          <a:spcPct val="5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altLang="en-US" sz="1800" b="0" i="0" u="none" strike="noStrike" cap="none" normalizeH="0" baseline="0">
                        <a:ln>
                          <a:noFill/>
                        </a:ln>
                        <a:solidFill>
                          <a:srgbClr val="000000"/>
                        </a:solidFill>
                        <a:effectLst/>
                        <a:latin typeface="Gill Sans" panose="020B0502020104020203" pitchFamily="34" charset="-79"/>
                        <a:ea typeface="SimSun" panose="02010600030101010101" pitchFamily="2" charset="-122"/>
                      </a:endParaRPr>
                    </a:p>
                    <a:p>
                      <a:pPr marL="0" marR="0" lvl="0" indent="0" algn="l" defTabSz="449263" rtl="0" eaLnBrk="1" fontAlgn="base" latinLnBrk="0" hangingPunct="0">
                        <a:lnSpc>
                          <a:spcPct val="5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600" b="0" i="1" u="none" strike="noStrike" cap="none" normalizeH="0" baseline="0">
                          <a:ln>
                            <a:noFill/>
                          </a:ln>
                          <a:solidFill>
                            <a:srgbClr val="000000"/>
                          </a:solidFill>
                          <a:effectLst/>
                          <a:latin typeface="Gill Sans" panose="020B0502020104020203" pitchFamily="34" charset="-79"/>
                          <a:ea typeface="SimSun" panose="02010600030101010101" pitchFamily="2" charset="-122"/>
                        </a:rPr>
                        <a:t>CMA 6 (Nov 2023) </a:t>
                      </a:r>
                    </a:p>
                  </a:txBody>
                  <a:tcPr marL="0" marR="0" marT="535356" marB="0" horzOverflow="overflow">
                    <a:lnL>
                      <a:noFill/>
                    </a:lnL>
                    <a:lnR>
                      <a:noFill/>
                    </a:lnR>
                    <a:lnT>
                      <a:noFill/>
                    </a:lnT>
                    <a:lnB>
                      <a:noFill/>
                    </a:lnB>
                    <a:lnTlToBr>
                      <a:noFill/>
                    </a:lnTlToBr>
                    <a:lnBlToTr>
                      <a:noFill/>
                    </a:lnBlToTr>
                    <a:solidFill>
                      <a:srgbClr val="C0C0C0"/>
                    </a:solidFill>
                  </a:tcPr>
                </a:tc>
                <a:extLst>
                  <a:ext uri="{0D108BD9-81ED-4DB2-BD59-A6C34878D82A}">
                    <a16:rowId xmlns:a16="http://schemas.microsoft.com/office/drawing/2014/main" val="2148450572"/>
                  </a:ext>
                </a:extLst>
              </a:tr>
            </a:tbl>
          </a:graphicData>
        </a:graphic>
      </p:graphicFrame>
      <p:sp>
        <p:nvSpPr>
          <p:cNvPr id="7185" name="Line 17">
            <a:extLst>
              <a:ext uri="{FF2B5EF4-FFF2-40B4-BE49-F238E27FC236}">
                <a16:creationId xmlns:a16="http://schemas.microsoft.com/office/drawing/2014/main" id="{2BF88E0A-EE8B-304E-AEE0-92B34F53A1F3}"/>
              </a:ext>
            </a:extLst>
          </p:cNvPr>
          <p:cNvSpPr>
            <a:spLocks noChangeShapeType="1"/>
          </p:cNvSpPr>
          <p:nvPr/>
        </p:nvSpPr>
        <p:spPr bwMode="auto">
          <a:xfrm>
            <a:off x="1763713" y="3671888"/>
            <a:ext cx="468312" cy="1587"/>
          </a:xfrm>
          <a:prstGeom prst="line">
            <a:avLst/>
          </a:prstGeom>
          <a:noFill/>
          <a:ln w="9360" cap="sq">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86" name="Line 18">
            <a:extLst>
              <a:ext uri="{FF2B5EF4-FFF2-40B4-BE49-F238E27FC236}">
                <a16:creationId xmlns:a16="http://schemas.microsoft.com/office/drawing/2014/main" id="{3E5D5A9D-B260-1048-BC03-9889E0280A46}"/>
              </a:ext>
            </a:extLst>
          </p:cNvPr>
          <p:cNvSpPr>
            <a:spLocks noChangeShapeType="1"/>
          </p:cNvSpPr>
          <p:nvPr/>
        </p:nvSpPr>
        <p:spPr bwMode="auto">
          <a:xfrm>
            <a:off x="4032250" y="3671888"/>
            <a:ext cx="431800" cy="1587"/>
          </a:xfrm>
          <a:prstGeom prst="line">
            <a:avLst/>
          </a:prstGeom>
          <a:noFill/>
          <a:ln w="9360" cap="sq">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87" name="Line 19">
            <a:extLst>
              <a:ext uri="{FF2B5EF4-FFF2-40B4-BE49-F238E27FC236}">
                <a16:creationId xmlns:a16="http://schemas.microsoft.com/office/drawing/2014/main" id="{CFDB6036-B746-BF4B-9786-70EA4B43AB54}"/>
              </a:ext>
            </a:extLst>
          </p:cNvPr>
          <p:cNvSpPr>
            <a:spLocks noChangeShapeType="1"/>
          </p:cNvSpPr>
          <p:nvPr/>
        </p:nvSpPr>
        <p:spPr bwMode="auto">
          <a:xfrm>
            <a:off x="6299200" y="3671888"/>
            <a:ext cx="431800" cy="1587"/>
          </a:xfrm>
          <a:prstGeom prst="line">
            <a:avLst/>
          </a:prstGeom>
          <a:noFill/>
          <a:ln w="9360" cap="sq">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88" name="Text Box 20">
            <a:extLst>
              <a:ext uri="{FF2B5EF4-FFF2-40B4-BE49-F238E27FC236}">
                <a16:creationId xmlns:a16="http://schemas.microsoft.com/office/drawing/2014/main" id="{280CB1E4-B62C-B348-A676-A05D9B0D4833}"/>
              </a:ext>
            </a:extLst>
          </p:cNvPr>
          <p:cNvSpPr txBox="1">
            <a:spLocks noChangeArrowheads="1"/>
          </p:cNvSpPr>
          <p:nvPr/>
        </p:nvSpPr>
        <p:spPr bwMode="auto">
          <a:xfrm>
            <a:off x="0" y="6532563"/>
            <a:ext cx="431800" cy="325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buClrTx/>
              <a:buFontTx/>
              <a:buNone/>
            </a:pPr>
            <a:r>
              <a:rPr lang="en-GB" altLang="en-US" sz="1600">
                <a:solidFill>
                  <a:srgbClr val="000000"/>
                </a:solidFill>
                <a:latin typeface="Gill Sans" panose="020B0502020104020203" pitchFamily="34" charset="-79"/>
              </a:rPr>
              <a:t>4</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A2970EF9-FEA4-9148-BAF8-41378246CA47}"/>
              </a:ext>
            </a:extLst>
          </p:cNvPr>
          <p:cNvSpPr>
            <a:spLocks noChangeArrowheads="1"/>
          </p:cNvSpPr>
          <p:nvPr/>
        </p:nvSpPr>
        <p:spPr bwMode="auto">
          <a:xfrm>
            <a:off x="415925" y="225425"/>
            <a:ext cx="73088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hangingPunct="1">
              <a:lnSpc>
                <a:spcPct val="100000"/>
              </a:lnSpc>
              <a:buClrTx/>
              <a:buFontTx/>
              <a:buNone/>
            </a:pPr>
            <a:r>
              <a:rPr lang="en-GB" altLang="en-US" sz="1800" b="1">
                <a:solidFill>
                  <a:srgbClr val="800080"/>
                </a:solidFill>
                <a:latin typeface="Gill Sans" panose="020B0502020104020203" pitchFamily="34" charset="-79"/>
              </a:rPr>
              <a:t>GST stage 1 </a:t>
            </a:r>
          </a:p>
        </p:txBody>
      </p:sp>
      <p:sp>
        <p:nvSpPr>
          <p:cNvPr id="8194" name="Rectangle 2">
            <a:extLst>
              <a:ext uri="{FF2B5EF4-FFF2-40B4-BE49-F238E27FC236}">
                <a16:creationId xmlns:a16="http://schemas.microsoft.com/office/drawing/2014/main" id="{F887D2C5-AE00-1C4C-81F1-3B2D6A66977A}"/>
              </a:ext>
            </a:extLst>
          </p:cNvPr>
          <p:cNvSpPr>
            <a:spLocks noChangeArrowheads="1"/>
          </p:cNvSpPr>
          <p:nvPr/>
        </p:nvSpPr>
        <p:spPr bwMode="auto">
          <a:xfrm>
            <a:off x="506413" y="717550"/>
            <a:ext cx="7842250" cy="4926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215900" indent="-192088">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9pPr>
          </a:lstStyle>
          <a:p>
            <a:pPr>
              <a:lnSpc>
                <a:spcPct val="81000"/>
              </a:lnSpc>
              <a:buClrTx/>
              <a:buFontTx/>
              <a:buNone/>
            </a:pPr>
            <a:endParaRPr lang="en-GB" altLang="en-US" sz="2800">
              <a:solidFill>
                <a:srgbClr val="000000"/>
              </a:solidFill>
              <a:latin typeface="Gill Sans" panose="020B0502020104020203" pitchFamily="34" charset="-79"/>
            </a:endParaRPr>
          </a:p>
          <a:p>
            <a:pPr>
              <a:lnSpc>
                <a:spcPct val="81000"/>
              </a:lnSpc>
              <a:buClrTx/>
              <a:buFontTx/>
              <a:buNone/>
            </a:pPr>
            <a:r>
              <a:rPr lang="en-GB" altLang="en-US" sz="2800" u="sng">
                <a:solidFill>
                  <a:srgbClr val="000000"/>
                </a:solidFill>
                <a:latin typeface="Gill Sans" panose="020B0502020104020203" pitchFamily="34" charset="-79"/>
              </a:rPr>
              <a:t>Information collection and preparation</a:t>
            </a:r>
          </a:p>
          <a:p>
            <a:pPr>
              <a:lnSpc>
                <a:spcPct val="81000"/>
              </a:lnSpc>
              <a:buClrTx/>
              <a:buFontTx/>
              <a:buNone/>
            </a:pPr>
            <a:endParaRPr lang="en-GB" altLang="en-US" sz="2800">
              <a:solidFill>
                <a:srgbClr val="000000"/>
              </a:solidFill>
              <a:latin typeface="Gill Sans" panose="020B0502020104020203" pitchFamily="34" charset="-79"/>
            </a:endParaRPr>
          </a:p>
          <a:p>
            <a:pPr marL="425450" indent="-414338">
              <a:lnSpc>
                <a:spcPct val="81000"/>
              </a:lnSpc>
              <a:buSzPct val="45000"/>
              <a:buFont typeface="Wingdings" pitchFamily="2" charset="2"/>
              <a:buChar char=""/>
            </a:pPr>
            <a:r>
              <a:rPr lang="en-GB" altLang="en-US" sz="2800">
                <a:solidFill>
                  <a:srgbClr val="000000"/>
                </a:solidFill>
                <a:latin typeface="Gill Sans" panose="020B0502020104020203" pitchFamily="34" charset="-79"/>
              </a:rPr>
              <a:t>Calls for input </a:t>
            </a:r>
          </a:p>
          <a:p>
            <a:pPr marL="425450" indent="-414338">
              <a:lnSpc>
                <a:spcPct val="81000"/>
              </a:lnSpc>
              <a:buSzPct val="45000"/>
              <a:buFont typeface="Wingdings" pitchFamily="2" charset="2"/>
              <a:buChar char=""/>
            </a:pPr>
            <a:r>
              <a:rPr lang="en-GB" altLang="en-US" sz="2800">
                <a:solidFill>
                  <a:srgbClr val="000000"/>
                </a:solidFill>
                <a:latin typeface="Gill Sans" panose="020B0502020104020203" pitchFamily="34" charset="-79"/>
              </a:rPr>
              <a:t>Inputs submitted at least 3 months before TA</a:t>
            </a:r>
          </a:p>
          <a:p>
            <a:pPr marL="425450" indent="-414338">
              <a:lnSpc>
                <a:spcPct val="81000"/>
              </a:lnSpc>
              <a:buSzPct val="45000"/>
              <a:buFont typeface="Wingdings" pitchFamily="2" charset="2"/>
              <a:buChar char=""/>
            </a:pPr>
            <a:r>
              <a:rPr lang="en-GB" altLang="en-US" sz="2800">
                <a:solidFill>
                  <a:srgbClr val="000000"/>
                </a:solidFill>
                <a:latin typeface="Gill Sans" panose="020B0502020104020203" pitchFamily="34" charset="-79"/>
              </a:rPr>
              <a:t>Input available online by thematic area</a:t>
            </a:r>
          </a:p>
          <a:p>
            <a:pPr marL="425450" indent="-414338">
              <a:lnSpc>
                <a:spcPct val="81000"/>
              </a:lnSpc>
              <a:buSzPct val="45000"/>
              <a:buFont typeface="Wingdings" pitchFamily="2" charset="2"/>
              <a:buChar char=""/>
            </a:pPr>
            <a:r>
              <a:rPr lang="en-GB" altLang="en-US" sz="2800">
                <a:solidFill>
                  <a:srgbClr val="000000"/>
                </a:solidFill>
                <a:latin typeface="Gill Sans" panose="020B0502020104020203" pitchFamily="34" charset="-79"/>
              </a:rPr>
              <a:t>Webinar </a:t>
            </a:r>
          </a:p>
          <a:p>
            <a:pPr marL="425450" indent="-414338">
              <a:lnSpc>
                <a:spcPct val="81000"/>
              </a:lnSpc>
              <a:buSzPct val="45000"/>
              <a:buFont typeface="Wingdings" pitchFamily="2" charset="2"/>
              <a:buChar char=""/>
            </a:pPr>
            <a:r>
              <a:rPr lang="en-GB" altLang="en-US" sz="2800">
                <a:solidFill>
                  <a:srgbClr val="000000"/>
                </a:solidFill>
                <a:latin typeface="Gill Sans" panose="020B0502020104020203" pitchFamily="34" charset="-79"/>
              </a:rPr>
              <a:t>Synthesis reports </a:t>
            </a:r>
          </a:p>
          <a:p>
            <a:pPr marL="425450" indent="-414338">
              <a:lnSpc>
                <a:spcPct val="81000"/>
              </a:lnSpc>
              <a:buSzPct val="45000"/>
              <a:buFont typeface="Wingdings" pitchFamily="2" charset="2"/>
              <a:buChar char=""/>
            </a:pPr>
            <a:r>
              <a:rPr lang="en-GB" altLang="en-US" sz="2800">
                <a:solidFill>
                  <a:srgbClr val="000000"/>
                </a:solidFill>
                <a:latin typeface="Gill Sans" panose="020B0502020104020203" pitchFamily="34" charset="-79"/>
              </a:rPr>
              <a:t>Information gap: request additional input</a:t>
            </a:r>
          </a:p>
          <a:p>
            <a:pPr>
              <a:lnSpc>
                <a:spcPct val="81000"/>
              </a:lnSpc>
              <a:buClrTx/>
              <a:buFontTx/>
              <a:buNone/>
            </a:pPr>
            <a:endParaRPr lang="en-GB" altLang="en-US" sz="2000">
              <a:solidFill>
                <a:srgbClr val="000000"/>
              </a:solidFill>
              <a:latin typeface="Gill Sans MT" panose="020B0502020104020203" pitchFamily="34" charset="77"/>
            </a:endParaRPr>
          </a:p>
          <a:p>
            <a:pPr>
              <a:lnSpc>
                <a:spcPct val="81000"/>
              </a:lnSpc>
              <a:buClrTx/>
              <a:buFontTx/>
              <a:buNone/>
            </a:pPr>
            <a:endParaRPr lang="en-GB" altLang="en-US" sz="2000">
              <a:solidFill>
                <a:srgbClr val="000000"/>
              </a:solidFill>
              <a:latin typeface="Gill Sans MT" panose="020B0502020104020203" pitchFamily="34" charset="77"/>
            </a:endParaRPr>
          </a:p>
          <a:p>
            <a:pPr>
              <a:lnSpc>
                <a:spcPct val="81000"/>
              </a:lnSpc>
              <a:buClrTx/>
              <a:buFontTx/>
              <a:buNone/>
            </a:pPr>
            <a:endParaRPr lang="en-GB" altLang="en-US" sz="2000">
              <a:solidFill>
                <a:srgbClr val="000000"/>
              </a:solidFill>
              <a:latin typeface="Gill Sans MT" panose="020B0502020104020203" pitchFamily="34" charset="77"/>
            </a:endParaRPr>
          </a:p>
          <a:p>
            <a:pPr>
              <a:lnSpc>
                <a:spcPct val="81000"/>
              </a:lnSpc>
              <a:buClrTx/>
              <a:buFontTx/>
              <a:buNone/>
            </a:pPr>
            <a:endParaRPr lang="en-GB" altLang="en-US" sz="2000">
              <a:solidFill>
                <a:srgbClr val="000000"/>
              </a:solidFill>
              <a:latin typeface="Gill Sans MT" panose="020B0502020104020203" pitchFamily="34" charset="77"/>
            </a:endParaRPr>
          </a:p>
          <a:p>
            <a:pPr>
              <a:lnSpc>
                <a:spcPct val="81000"/>
              </a:lnSpc>
              <a:buClrTx/>
              <a:buFontTx/>
              <a:buNone/>
            </a:pPr>
            <a:endParaRPr lang="en-GB" altLang="en-US" sz="2000">
              <a:solidFill>
                <a:srgbClr val="000000"/>
              </a:solidFill>
              <a:latin typeface="Gill Sans MT" panose="020B0502020104020203" pitchFamily="34" charset="77"/>
            </a:endParaRPr>
          </a:p>
          <a:p>
            <a:pPr>
              <a:lnSpc>
                <a:spcPct val="81000"/>
              </a:lnSpc>
              <a:buClrTx/>
              <a:buFontTx/>
              <a:buNone/>
            </a:pPr>
            <a:endParaRPr lang="en-GB" altLang="en-US" sz="2000">
              <a:solidFill>
                <a:srgbClr val="000000"/>
              </a:solidFill>
              <a:latin typeface="Gill Sans MT" panose="020B0502020104020203" pitchFamily="34" charset="77"/>
            </a:endParaRPr>
          </a:p>
          <a:p>
            <a:pPr>
              <a:lnSpc>
                <a:spcPct val="81000"/>
              </a:lnSpc>
              <a:buClrTx/>
              <a:buFontTx/>
              <a:buNone/>
            </a:pPr>
            <a:endParaRPr lang="en-GB" altLang="en-US" sz="2000">
              <a:solidFill>
                <a:srgbClr val="000000"/>
              </a:solidFill>
              <a:latin typeface="Gill Sans MT" panose="020B0502020104020203" pitchFamily="34" charset="77"/>
            </a:endParaRPr>
          </a:p>
        </p:txBody>
      </p:sp>
      <p:pic>
        <p:nvPicPr>
          <p:cNvPr id="8195" name="Picture 3">
            <a:extLst>
              <a:ext uri="{FF2B5EF4-FFF2-40B4-BE49-F238E27FC236}">
                <a16:creationId xmlns:a16="http://schemas.microsoft.com/office/drawing/2014/main" id="{F0D585F4-F1B4-734D-AB6D-38F239733F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5175" y="1260475"/>
            <a:ext cx="1371600" cy="507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6" name="Text Box 4">
            <a:extLst>
              <a:ext uri="{FF2B5EF4-FFF2-40B4-BE49-F238E27FC236}">
                <a16:creationId xmlns:a16="http://schemas.microsoft.com/office/drawing/2014/main" id="{A02815E9-AF5E-2746-8E2A-92BA72948B77}"/>
              </a:ext>
            </a:extLst>
          </p:cNvPr>
          <p:cNvSpPr txBox="1">
            <a:spLocks noChangeArrowheads="1"/>
          </p:cNvSpPr>
          <p:nvPr/>
        </p:nvSpPr>
        <p:spPr bwMode="auto">
          <a:xfrm>
            <a:off x="0" y="6497638"/>
            <a:ext cx="431800" cy="36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buClrTx/>
              <a:buFontTx/>
              <a:buNone/>
            </a:pPr>
            <a:r>
              <a:rPr lang="en-GB" altLang="en-US" sz="1600">
                <a:solidFill>
                  <a:srgbClr val="000000"/>
                </a:solidFill>
                <a:latin typeface="Gill Sans" panose="020B0502020104020203" pitchFamily="34" charset="-79"/>
              </a:rPr>
              <a:t>5</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0BD601D2-E306-0140-B0DC-91805356B0FE}"/>
              </a:ext>
            </a:extLst>
          </p:cNvPr>
          <p:cNvSpPr>
            <a:spLocks noChangeArrowheads="1"/>
          </p:cNvSpPr>
          <p:nvPr/>
        </p:nvSpPr>
        <p:spPr bwMode="auto">
          <a:xfrm>
            <a:off x="415925" y="225425"/>
            <a:ext cx="73088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hangingPunct="1">
              <a:lnSpc>
                <a:spcPct val="100000"/>
              </a:lnSpc>
              <a:buClrTx/>
              <a:buFontTx/>
              <a:buNone/>
            </a:pPr>
            <a:r>
              <a:rPr lang="en-GB" altLang="en-US" sz="1800" b="1">
                <a:solidFill>
                  <a:srgbClr val="800080"/>
                </a:solidFill>
                <a:latin typeface="Gill Sans" panose="020B0502020104020203" pitchFamily="34" charset="-79"/>
              </a:rPr>
              <a:t>GST inputs (1)</a:t>
            </a:r>
          </a:p>
        </p:txBody>
      </p:sp>
      <p:sp>
        <p:nvSpPr>
          <p:cNvPr id="9218" name="Rectangle 2">
            <a:extLst>
              <a:ext uri="{FF2B5EF4-FFF2-40B4-BE49-F238E27FC236}">
                <a16:creationId xmlns:a16="http://schemas.microsoft.com/office/drawing/2014/main" id="{6A575418-F27C-FE4F-BC35-EA8E2B8BC472}"/>
              </a:ext>
            </a:extLst>
          </p:cNvPr>
          <p:cNvSpPr>
            <a:spLocks noChangeArrowheads="1"/>
          </p:cNvSpPr>
          <p:nvPr/>
        </p:nvSpPr>
        <p:spPr bwMode="auto">
          <a:xfrm>
            <a:off x="506413" y="717550"/>
            <a:ext cx="7915275" cy="563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r>
              <a:rPr lang="en-GB" altLang="en-US" sz="2800" u="sng">
                <a:solidFill>
                  <a:srgbClr val="000000"/>
                </a:solidFill>
                <a:latin typeface="Gill Sans MT" panose="020B0502020104020203" pitchFamily="34" charset="77"/>
              </a:rPr>
              <a:t>Where will the information come from?</a:t>
            </a:r>
          </a:p>
          <a:p>
            <a:pPr>
              <a:lnSpc>
                <a:spcPct val="100000"/>
              </a:lnSpc>
              <a:buClrTx/>
              <a:buFontTx/>
              <a:buNone/>
            </a:pPr>
            <a:endParaRPr lang="en-GB" altLang="en-US" sz="2800" u="sng">
              <a:solidFill>
                <a:srgbClr val="000000"/>
              </a:solidFill>
              <a:latin typeface="Gill Sans MT" panose="020B0502020104020203" pitchFamily="34" charset="77"/>
            </a:endParaRPr>
          </a:p>
          <a:p>
            <a:pPr>
              <a:lnSpc>
                <a:spcPct val="100000"/>
              </a:lnSpc>
              <a:buClrTx/>
              <a:buFontTx/>
              <a:buNone/>
            </a:pPr>
            <a:r>
              <a:rPr lang="en-GB" altLang="en-US" sz="2800">
                <a:solidFill>
                  <a:srgbClr val="000000"/>
                </a:solidFill>
                <a:latin typeface="Gill Sans MT" panose="020B0502020104020203" pitchFamily="34" charset="77"/>
              </a:rPr>
              <a:t>Sources of inputs </a:t>
            </a:r>
            <a:r>
              <a:rPr lang="en-GB" altLang="en-US" sz="2800" i="1">
                <a:solidFill>
                  <a:srgbClr val="000000"/>
                </a:solidFill>
                <a:latin typeface="Gill Sans MT" panose="020B0502020104020203" pitchFamily="34" charset="77"/>
              </a:rPr>
              <a:t>include</a:t>
            </a:r>
            <a:r>
              <a:rPr lang="en-GB" altLang="en-US" sz="2800">
                <a:solidFill>
                  <a:srgbClr val="000000"/>
                </a:solidFill>
                <a:latin typeface="Gill Sans MT" panose="020B0502020104020203" pitchFamily="34" charset="77"/>
              </a:rPr>
              <a:t>:</a:t>
            </a:r>
          </a:p>
          <a:p>
            <a:pPr>
              <a:lnSpc>
                <a:spcPct val="100000"/>
              </a:lnSpc>
              <a:buClrTx/>
              <a:buFontTx/>
              <a:buNone/>
            </a:pPr>
            <a:endParaRPr lang="en-GB" altLang="en-US" sz="2800">
              <a:solidFill>
                <a:srgbClr val="000000"/>
              </a:solidFill>
              <a:latin typeface="Gill Sans MT" panose="020B0502020104020203" pitchFamily="34" charset="77"/>
            </a:endParaRPr>
          </a:p>
          <a:p>
            <a:pPr marL="209550" indent="-209550">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Parties</a:t>
            </a:r>
          </a:p>
          <a:p>
            <a:pPr marL="209550" indent="-209550">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IPCC  </a:t>
            </a:r>
          </a:p>
          <a:p>
            <a:pPr marL="209550" indent="-209550">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SBs, other PA and UNFCCC bodies</a:t>
            </a:r>
          </a:p>
          <a:p>
            <a:pPr marL="209550" indent="-209550">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Secretariat</a:t>
            </a:r>
          </a:p>
          <a:p>
            <a:pPr marL="209550" indent="-209550">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UN agencies and other international organisations</a:t>
            </a:r>
          </a:p>
          <a:p>
            <a:pPr marL="209550" indent="-209550">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Regional groups and institutions</a:t>
            </a:r>
          </a:p>
          <a:p>
            <a:pPr marL="209550" indent="-209550">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Non-Party stakeholders</a:t>
            </a:r>
          </a:p>
          <a:p>
            <a:pPr marL="209550" indent="-209550">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UNFCCC observer organisations</a:t>
            </a:r>
          </a:p>
          <a:p>
            <a:pPr>
              <a:lnSpc>
                <a:spcPct val="100000"/>
              </a:lnSpc>
              <a:buClrTx/>
              <a:buFontTx/>
              <a:buNone/>
            </a:pPr>
            <a:endParaRPr lang="en-GB" altLang="en-US" sz="2800">
              <a:solidFill>
                <a:srgbClr val="000000"/>
              </a:solidFill>
              <a:latin typeface="Gill Sans MT" panose="020B0502020104020203" pitchFamily="34" charset="77"/>
            </a:endParaRPr>
          </a:p>
        </p:txBody>
      </p:sp>
      <p:pic>
        <p:nvPicPr>
          <p:cNvPr id="9219" name="Picture 3">
            <a:extLst>
              <a:ext uri="{FF2B5EF4-FFF2-40B4-BE49-F238E27FC236}">
                <a16:creationId xmlns:a16="http://schemas.microsoft.com/office/drawing/2014/main" id="{A679675E-83B8-F945-85B0-0B0282ACCC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5175" y="1260475"/>
            <a:ext cx="1371600" cy="507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20" name="Text Box 4">
            <a:extLst>
              <a:ext uri="{FF2B5EF4-FFF2-40B4-BE49-F238E27FC236}">
                <a16:creationId xmlns:a16="http://schemas.microsoft.com/office/drawing/2014/main" id="{AC1AF171-266D-A041-BD67-B2FA4A453639}"/>
              </a:ext>
            </a:extLst>
          </p:cNvPr>
          <p:cNvSpPr txBox="1">
            <a:spLocks noChangeArrowheads="1"/>
          </p:cNvSpPr>
          <p:nvPr/>
        </p:nvSpPr>
        <p:spPr bwMode="auto">
          <a:xfrm>
            <a:off x="0" y="6497638"/>
            <a:ext cx="431800" cy="36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buClrTx/>
              <a:buFontTx/>
              <a:buNone/>
            </a:pPr>
            <a:r>
              <a:rPr lang="en-GB" altLang="en-US" sz="1600">
                <a:solidFill>
                  <a:srgbClr val="000000"/>
                </a:solidFill>
                <a:latin typeface="Gill Sans" panose="020B0502020104020203" pitchFamily="34" charset="-79"/>
              </a:rPr>
              <a:t>6</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A15148E5-41F6-0F47-BAAF-D4C23CB8728E}"/>
              </a:ext>
            </a:extLst>
          </p:cNvPr>
          <p:cNvSpPr>
            <a:spLocks noChangeArrowheads="1"/>
          </p:cNvSpPr>
          <p:nvPr/>
        </p:nvSpPr>
        <p:spPr bwMode="auto">
          <a:xfrm>
            <a:off x="415925" y="225425"/>
            <a:ext cx="73088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hangingPunct="1">
              <a:lnSpc>
                <a:spcPct val="100000"/>
              </a:lnSpc>
              <a:buClrTx/>
              <a:buFontTx/>
              <a:buNone/>
            </a:pPr>
            <a:r>
              <a:rPr lang="en-GB" altLang="en-US" sz="1800" b="1">
                <a:solidFill>
                  <a:srgbClr val="800080"/>
                </a:solidFill>
                <a:latin typeface="Gill Sans" panose="020B0502020104020203" pitchFamily="34" charset="-79"/>
              </a:rPr>
              <a:t>GST inputs (2)</a:t>
            </a:r>
          </a:p>
        </p:txBody>
      </p:sp>
      <p:sp>
        <p:nvSpPr>
          <p:cNvPr id="10242" name="Rectangle 2">
            <a:extLst>
              <a:ext uri="{FF2B5EF4-FFF2-40B4-BE49-F238E27FC236}">
                <a16:creationId xmlns:a16="http://schemas.microsoft.com/office/drawing/2014/main" id="{B676023F-C63E-844B-A835-03424E9077A0}"/>
              </a:ext>
            </a:extLst>
          </p:cNvPr>
          <p:cNvSpPr>
            <a:spLocks noChangeArrowheads="1"/>
          </p:cNvSpPr>
          <p:nvPr/>
        </p:nvSpPr>
        <p:spPr bwMode="auto">
          <a:xfrm>
            <a:off x="506413" y="717550"/>
            <a:ext cx="7915275" cy="5210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214313" indent="-193675">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400">
                <a:solidFill>
                  <a:srgbClr val="0000FF"/>
                </a:solidFill>
                <a:latin typeface="Arial" panose="020B0604020202020204" pitchFamily="34" charset="0"/>
                <a:ea typeface="SimSun" panose="02010600030101010101" pitchFamily="2" charset="-122"/>
              </a:defRPr>
            </a:lvl1pPr>
            <a:lvl2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400">
                <a:solidFill>
                  <a:srgbClr val="0000FF"/>
                </a:solidFill>
                <a:latin typeface="Arial" panose="020B0604020202020204" pitchFamily="34" charset="0"/>
                <a:ea typeface="SimSun" panose="02010600030101010101" pitchFamily="2" charset="-122"/>
              </a:defRPr>
            </a:lvl2pPr>
            <a:lvl3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400">
                <a:solidFill>
                  <a:srgbClr val="0000FF"/>
                </a:solidFill>
                <a:latin typeface="Arial" panose="020B0604020202020204" pitchFamily="34" charset="0"/>
                <a:ea typeface="SimSun" panose="02010600030101010101" pitchFamily="2" charset="-122"/>
              </a:defRPr>
            </a:lvl3pPr>
            <a:lvl4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400">
                <a:solidFill>
                  <a:srgbClr val="0000FF"/>
                </a:solidFill>
                <a:latin typeface="Arial" panose="020B0604020202020204" pitchFamily="34" charset="0"/>
                <a:ea typeface="SimSun" panose="02010600030101010101" pitchFamily="2" charset="-122"/>
              </a:defRPr>
            </a:lvl4pPr>
            <a:lvl5pPr>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4313" algn="l"/>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r>
              <a:rPr lang="en-GB" altLang="en-US" sz="2800" u="sng">
                <a:solidFill>
                  <a:srgbClr val="000000"/>
                </a:solidFill>
                <a:latin typeface="Gill Sans MT" panose="020B0502020104020203" pitchFamily="34" charset="77"/>
              </a:rPr>
              <a:t>What type of information will be considered?</a:t>
            </a:r>
          </a:p>
          <a:p>
            <a:pPr>
              <a:lnSpc>
                <a:spcPct val="100000"/>
              </a:lnSpc>
              <a:buClrTx/>
              <a:buFontTx/>
              <a:buNone/>
            </a:pPr>
            <a:endParaRPr lang="en-GB" altLang="en-US" sz="2800" u="sng">
              <a:solidFill>
                <a:srgbClr val="000000"/>
              </a:solidFill>
              <a:latin typeface="Gill Sans MT" panose="020B0502020104020203" pitchFamily="34" charset="77"/>
            </a:endParaRPr>
          </a:p>
          <a:p>
            <a:pPr marL="423863" indent="-414338">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GHG emissions and mitigation</a:t>
            </a:r>
          </a:p>
          <a:p>
            <a:pPr marL="423863" indent="-414338">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NDCs: effect and implementation progress</a:t>
            </a:r>
          </a:p>
          <a:p>
            <a:pPr marL="423863" indent="-414338">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State of adaptation</a:t>
            </a:r>
          </a:p>
          <a:p>
            <a:pPr marL="423863" indent="-414338">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Finance flows</a:t>
            </a:r>
          </a:p>
          <a:p>
            <a:pPr marL="423863" indent="-414338">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Loss and damage</a:t>
            </a:r>
          </a:p>
          <a:p>
            <a:pPr marL="423863" indent="-414338">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barriers and challenges faced by developing countries</a:t>
            </a:r>
          </a:p>
          <a:p>
            <a:pPr marL="423863" indent="-414338">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good practices... on mitigation and adaptation</a:t>
            </a:r>
          </a:p>
          <a:p>
            <a:pPr marL="423863" indent="-414338">
              <a:lnSpc>
                <a:spcPct val="100000"/>
              </a:lnSpc>
              <a:buSzPct val="45000"/>
              <a:buFont typeface="Wingdings" pitchFamily="2" charset="2"/>
              <a:buChar char=""/>
            </a:pPr>
            <a:r>
              <a:rPr lang="en-GB" altLang="en-US" sz="2800">
                <a:solidFill>
                  <a:srgbClr val="000000"/>
                </a:solidFill>
                <a:latin typeface="Gill Sans MT" panose="020B0502020104020203" pitchFamily="34" charset="77"/>
              </a:rPr>
              <a:t>fairness considerations</a:t>
            </a:r>
          </a:p>
          <a:p>
            <a:pPr>
              <a:lnSpc>
                <a:spcPct val="100000"/>
              </a:lnSpc>
              <a:buClrTx/>
              <a:buFontTx/>
              <a:buNone/>
            </a:pPr>
            <a:endParaRPr lang="en-GB" altLang="en-US" sz="2800">
              <a:solidFill>
                <a:srgbClr val="000000"/>
              </a:solidFill>
              <a:latin typeface="Gill Sans MT" panose="020B0502020104020203" pitchFamily="34" charset="77"/>
            </a:endParaRPr>
          </a:p>
        </p:txBody>
      </p:sp>
      <p:pic>
        <p:nvPicPr>
          <p:cNvPr id="10243" name="Picture 3">
            <a:extLst>
              <a:ext uri="{FF2B5EF4-FFF2-40B4-BE49-F238E27FC236}">
                <a16:creationId xmlns:a16="http://schemas.microsoft.com/office/drawing/2014/main" id="{F6DD64BF-E767-9A42-8FA2-3A9A56E5D7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5175" y="1260475"/>
            <a:ext cx="1371600" cy="507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4" name="Text Box 4">
            <a:extLst>
              <a:ext uri="{FF2B5EF4-FFF2-40B4-BE49-F238E27FC236}">
                <a16:creationId xmlns:a16="http://schemas.microsoft.com/office/drawing/2014/main" id="{42A4A1AC-AFFA-8740-AD8D-35202F626FBC}"/>
              </a:ext>
            </a:extLst>
          </p:cNvPr>
          <p:cNvSpPr txBox="1">
            <a:spLocks noChangeArrowheads="1"/>
          </p:cNvSpPr>
          <p:nvPr/>
        </p:nvSpPr>
        <p:spPr bwMode="auto">
          <a:xfrm>
            <a:off x="0" y="6497638"/>
            <a:ext cx="431800" cy="36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buClrTx/>
              <a:buFontTx/>
              <a:buNone/>
            </a:pPr>
            <a:r>
              <a:rPr lang="en-GB" altLang="en-US" sz="1600">
                <a:solidFill>
                  <a:srgbClr val="000000"/>
                </a:solidFill>
                <a:latin typeface="Gill Sans" panose="020B0502020104020203" pitchFamily="34" charset="-79"/>
              </a:rPr>
              <a:t>7</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1265" name="Picture 1">
            <a:extLst>
              <a:ext uri="{FF2B5EF4-FFF2-40B4-BE49-F238E27FC236}">
                <a16:creationId xmlns:a16="http://schemas.microsoft.com/office/drawing/2014/main" id="{F2033A7F-EBBE-7C41-ADFA-6B7AF3091C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5175" y="1260475"/>
            <a:ext cx="1371600" cy="507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6" name="Rectangle 2">
            <a:extLst>
              <a:ext uri="{FF2B5EF4-FFF2-40B4-BE49-F238E27FC236}">
                <a16:creationId xmlns:a16="http://schemas.microsoft.com/office/drawing/2014/main" id="{BEBA485B-19C5-9D47-89F3-194CDDF102DA}"/>
              </a:ext>
            </a:extLst>
          </p:cNvPr>
          <p:cNvSpPr>
            <a:spLocks noChangeArrowheads="1"/>
          </p:cNvSpPr>
          <p:nvPr/>
        </p:nvSpPr>
        <p:spPr bwMode="auto">
          <a:xfrm>
            <a:off x="415925" y="225425"/>
            <a:ext cx="73088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hangingPunct="1">
              <a:lnSpc>
                <a:spcPct val="100000"/>
              </a:lnSpc>
              <a:buClrTx/>
              <a:buFontTx/>
              <a:buNone/>
            </a:pPr>
            <a:r>
              <a:rPr lang="en-GB" altLang="en-US" sz="1800" b="1">
                <a:solidFill>
                  <a:srgbClr val="800080"/>
                </a:solidFill>
                <a:latin typeface="Gill Sans" panose="020B0502020104020203" pitchFamily="34" charset="-79"/>
              </a:rPr>
              <a:t>GST stage 2 </a:t>
            </a:r>
          </a:p>
        </p:txBody>
      </p:sp>
      <p:sp>
        <p:nvSpPr>
          <p:cNvPr id="11267" name="Rectangle 3">
            <a:extLst>
              <a:ext uri="{FF2B5EF4-FFF2-40B4-BE49-F238E27FC236}">
                <a16:creationId xmlns:a16="http://schemas.microsoft.com/office/drawing/2014/main" id="{58236AE2-47B9-874E-BC6D-2E5DCF55F95F}"/>
              </a:ext>
            </a:extLst>
          </p:cNvPr>
          <p:cNvSpPr>
            <a:spLocks noChangeArrowheads="1"/>
          </p:cNvSpPr>
          <p:nvPr/>
        </p:nvSpPr>
        <p:spPr bwMode="auto">
          <a:xfrm>
            <a:off x="506413" y="717550"/>
            <a:ext cx="8061325" cy="548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215900" indent="-200025">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endParaRPr lang="en-GB" altLang="en-US" sz="1800" u="sng">
              <a:solidFill>
                <a:srgbClr val="000000"/>
              </a:solidFill>
              <a:latin typeface="Gill Sans" panose="020B0502020104020203" pitchFamily="34" charset="-79"/>
            </a:endParaRPr>
          </a:p>
          <a:p>
            <a:pPr>
              <a:lnSpc>
                <a:spcPct val="100000"/>
              </a:lnSpc>
              <a:buClrTx/>
              <a:buFontTx/>
              <a:buNone/>
            </a:pPr>
            <a:r>
              <a:rPr lang="en-GB" altLang="en-US" sz="2800">
                <a:solidFill>
                  <a:srgbClr val="000000"/>
                </a:solidFill>
                <a:latin typeface="Gill Sans" panose="020B0502020104020203" pitchFamily="34" charset="-79"/>
              </a:rPr>
              <a:t>2. </a:t>
            </a:r>
            <a:r>
              <a:rPr lang="en-GB" altLang="en-US" sz="2800" u="sng">
                <a:solidFill>
                  <a:srgbClr val="000000"/>
                </a:solidFill>
                <a:latin typeface="Gill Sans" panose="020B0502020104020203" pitchFamily="34" charset="-79"/>
              </a:rPr>
              <a:t>Technical assessment</a:t>
            </a:r>
          </a:p>
          <a:p>
            <a:pPr>
              <a:lnSpc>
                <a:spcPct val="100000"/>
              </a:lnSpc>
              <a:buClrTx/>
              <a:buFontTx/>
              <a:buNone/>
            </a:pPr>
            <a:endParaRPr lang="en-GB" altLang="en-US" sz="2800" u="sng">
              <a:solidFill>
                <a:srgbClr val="FFFFFF"/>
              </a:solidFill>
              <a:latin typeface="Gill Sans" panose="020B0502020104020203" pitchFamily="34" charset="-79"/>
            </a:endParaRPr>
          </a:p>
          <a:p>
            <a:pPr marL="423863" indent="-422275" algn="just">
              <a:lnSpc>
                <a:spcPct val="100000"/>
              </a:lnSpc>
              <a:buSzPct val="45000"/>
              <a:buFont typeface="Wingdings" pitchFamily="2" charset="2"/>
              <a:buChar char=""/>
            </a:pPr>
            <a:r>
              <a:rPr lang="en-GB" altLang="en-US" sz="2800">
                <a:solidFill>
                  <a:srgbClr val="000000"/>
                </a:solidFill>
                <a:latin typeface="Gill Sans" panose="020B0502020104020203" pitchFamily="34" charset="-79"/>
              </a:rPr>
              <a:t>Take stock of implementation</a:t>
            </a:r>
          </a:p>
          <a:p>
            <a:pPr marL="423863" indent="-422275" algn="just">
              <a:lnSpc>
                <a:spcPct val="100000"/>
              </a:lnSpc>
              <a:buSzPct val="45000"/>
              <a:buFont typeface="Wingdings" pitchFamily="2" charset="2"/>
              <a:buChar char=""/>
            </a:pPr>
            <a:r>
              <a:rPr lang="en-GB" altLang="en-US" sz="2800">
                <a:solidFill>
                  <a:srgbClr val="000000"/>
                </a:solidFill>
                <a:latin typeface="Gill Sans" panose="020B0502020104020203" pitchFamily="34" charset="-79"/>
              </a:rPr>
              <a:t>Assess collective progress</a:t>
            </a:r>
          </a:p>
          <a:p>
            <a:pPr marL="423863" indent="-422275" algn="just">
              <a:lnSpc>
                <a:spcPct val="100000"/>
              </a:lnSpc>
              <a:buSzPct val="45000"/>
              <a:buFont typeface="Wingdings" pitchFamily="2" charset="2"/>
              <a:buChar char=""/>
            </a:pPr>
            <a:r>
              <a:rPr lang="en-GB" altLang="en-US" sz="2800">
                <a:solidFill>
                  <a:srgbClr val="000000"/>
                </a:solidFill>
                <a:latin typeface="Gill Sans" panose="020B0502020104020203" pitchFamily="34" charset="-79"/>
              </a:rPr>
              <a:t>Identify opportunities for enhanced action and support</a:t>
            </a:r>
          </a:p>
          <a:p>
            <a:pPr marL="431800" indent="-415925" algn="just">
              <a:lnSpc>
                <a:spcPct val="100000"/>
              </a:lnSpc>
              <a:buClrTx/>
              <a:buSzPct val="45000"/>
              <a:buFontTx/>
              <a:buNone/>
            </a:pPr>
            <a:endParaRPr lang="en-GB" altLang="en-US" sz="2800">
              <a:solidFill>
                <a:srgbClr val="000000"/>
              </a:solidFill>
              <a:latin typeface="Gill Sans" panose="020B0502020104020203" pitchFamily="34" charset="-79"/>
            </a:endParaRPr>
          </a:p>
          <a:p>
            <a:pPr marL="423863" indent="-422275" algn="just">
              <a:lnSpc>
                <a:spcPct val="100000"/>
              </a:lnSpc>
              <a:buSzPct val="45000"/>
              <a:buFont typeface="Wingdings" pitchFamily="2" charset="2"/>
              <a:buChar char=""/>
            </a:pPr>
            <a:r>
              <a:rPr lang="en-GB" altLang="en-US" sz="2800">
                <a:solidFill>
                  <a:srgbClr val="000000"/>
                </a:solidFill>
                <a:latin typeface="Gill Sans" panose="020B0502020104020203" pitchFamily="34" charset="-79"/>
              </a:rPr>
              <a:t>SBSTA-IPCC scientific and technical exchange and joint working group</a:t>
            </a:r>
          </a:p>
          <a:p>
            <a:pPr marL="431800" indent="-415925" algn="just">
              <a:lnSpc>
                <a:spcPct val="100000"/>
              </a:lnSpc>
              <a:buClrTx/>
              <a:buSzPct val="45000"/>
              <a:buFontTx/>
              <a:buNone/>
            </a:pPr>
            <a:endParaRPr lang="en-GB" altLang="en-US" sz="2800">
              <a:solidFill>
                <a:srgbClr val="FFFFFF"/>
              </a:solidFill>
              <a:latin typeface="Gill Sans" panose="020B0502020104020203" pitchFamily="34" charset="-79"/>
            </a:endParaRPr>
          </a:p>
          <a:p>
            <a:pPr marL="423863" indent="-422275" algn="just">
              <a:lnSpc>
                <a:spcPct val="100000"/>
              </a:lnSpc>
              <a:buSzPct val="45000"/>
              <a:buFont typeface="Wingdings" pitchFamily="2" charset="2"/>
              <a:buChar char=""/>
            </a:pPr>
            <a:r>
              <a:rPr lang="en-GB" altLang="en-US" sz="2800">
                <a:solidFill>
                  <a:srgbClr val="000000"/>
                </a:solidFill>
                <a:latin typeface="Gill Sans" panose="020B0502020104020203" pitchFamily="34" charset="-79"/>
              </a:rPr>
              <a:t>Technical dialogue between Parties</a:t>
            </a:r>
          </a:p>
          <a:p>
            <a:pPr>
              <a:lnSpc>
                <a:spcPct val="100000"/>
              </a:lnSpc>
              <a:buClrTx/>
              <a:buFontTx/>
              <a:buNone/>
            </a:pPr>
            <a:endParaRPr lang="en-GB" altLang="en-US" sz="2800">
              <a:solidFill>
                <a:srgbClr val="000000"/>
              </a:solidFill>
              <a:latin typeface="Gill Sans" panose="020B0502020104020203" pitchFamily="34" charset="-79"/>
            </a:endParaRPr>
          </a:p>
        </p:txBody>
      </p:sp>
      <p:sp>
        <p:nvSpPr>
          <p:cNvPr id="11268" name="Text Box 4">
            <a:extLst>
              <a:ext uri="{FF2B5EF4-FFF2-40B4-BE49-F238E27FC236}">
                <a16:creationId xmlns:a16="http://schemas.microsoft.com/office/drawing/2014/main" id="{E00F7189-0B4C-FD4C-B6ED-9ABC15020B64}"/>
              </a:ext>
            </a:extLst>
          </p:cNvPr>
          <p:cNvSpPr txBox="1">
            <a:spLocks noChangeArrowheads="1"/>
          </p:cNvSpPr>
          <p:nvPr/>
        </p:nvSpPr>
        <p:spPr bwMode="auto">
          <a:xfrm>
            <a:off x="0" y="6497638"/>
            <a:ext cx="431800" cy="36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buClrTx/>
              <a:buFontTx/>
              <a:buNone/>
            </a:pPr>
            <a:r>
              <a:rPr lang="en-GB" altLang="en-US" sz="1600">
                <a:solidFill>
                  <a:srgbClr val="000000"/>
                </a:solidFill>
                <a:latin typeface="Gill Sans" panose="020B0502020104020203" pitchFamily="34" charset="-79"/>
              </a:rPr>
              <a:t>8</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2289" name="Picture 1">
            <a:extLst>
              <a:ext uri="{FF2B5EF4-FFF2-40B4-BE49-F238E27FC236}">
                <a16:creationId xmlns:a16="http://schemas.microsoft.com/office/drawing/2014/main" id="{9975494E-62B7-F045-AE58-D521C5E3C0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5175" y="1260475"/>
            <a:ext cx="1371600" cy="507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0" name="Rectangle 2">
            <a:extLst>
              <a:ext uri="{FF2B5EF4-FFF2-40B4-BE49-F238E27FC236}">
                <a16:creationId xmlns:a16="http://schemas.microsoft.com/office/drawing/2014/main" id="{CB109B08-6E45-F845-8D52-45707DA9F94F}"/>
              </a:ext>
            </a:extLst>
          </p:cNvPr>
          <p:cNvSpPr>
            <a:spLocks noChangeArrowheads="1"/>
          </p:cNvSpPr>
          <p:nvPr/>
        </p:nvSpPr>
        <p:spPr bwMode="auto">
          <a:xfrm>
            <a:off x="415925" y="225425"/>
            <a:ext cx="73088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hangingPunct="1">
              <a:lnSpc>
                <a:spcPct val="100000"/>
              </a:lnSpc>
              <a:buClrTx/>
              <a:buFontTx/>
              <a:buNone/>
            </a:pPr>
            <a:r>
              <a:rPr lang="en-GB" altLang="en-US" sz="1800" b="1">
                <a:solidFill>
                  <a:srgbClr val="800080"/>
                </a:solidFill>
                <a:latin typeface="Gill Sans" panose="020B0502020104020203" pitchFamily="34" charset="-79"/>
              </a:rPr>
              <a:t>GST stage 3 &amp; limitations </a:t>
            </a:r>
          </a:p>
        </p:txBody>
      </p:sp>
      <p:sp>
        <p:nvSpPr>
          <p:cNvPr id="12291" name="Rectangle 3">
            <a:extLst>
              <a:ext uri="{FF2B5EF4-FFF2-40B4-BE49-F238E27FC236}">
                <a16:creationId xmlns:a16="http://schemas.microsoft.com/office/drawing/2014/main" id="{D4CE85C5-95B1-FF4B-A27B-5D58465492CA}"/>
              </a:ext>
            </a:extLst>
          </p:cNvPr>
          <p:cNvSpPr>
            <a:spLocks noChangeArrowheads="1"/>
          </p:cNvSpPr>
          <p:nvPr/>
        </p:nvSpPr>
        <p:spPr bwMode="auto">
          <a:xfrm>
            <a:off x="361950" y="3236913"/>
            <a:ext cx="8350250" cy="2771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215900" indent="-200025">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endParaRPr lang="en-GB" altLang="en-US" sz="2200" u="sng">
              <a:solidFill>
                <a:srgbClr val="000000"/>
              </a:solidFill>
              <a:latin typeface="Gill Sans" panose="020B0502020104020203" pitchFamily="34" charset="-79"/>
            </a:endParaRPr>
          </a:p>
          <a:p>
            <a:pPr>
              <a:lnSpc>
                <a:spcPct val="100000"/>
              </a:lnSpc>
              <a:buClrTx/>
              <a:buFontTx/>
              <a:buNone/>
            </a:pPr>
            <a:endParaRPr lang="en-GB" altLang="en-US" sz="2200">
              <a:solidFill>
                <a:srgbClr val="000000"/>
              </a:solidFill>
              <a:latin typeface="Gill Sans" panose="020B0502020104020203" pitchFamily="34" charset="-79"/>
            </a:endParaRPr>
          </a:p>
          <a:p>
            <a:pPr>
              <a:lnSpc>
                <a:spcPct val="100000"/>
              </a:lnSpc>
              <a:buClrTx/>
              <a:buFontTx/>
              <a:buNone/>
            </a:pPr>
            <a:r>
              <a:rPr lang="en-GB" altLang="en-US" sz="2200" u="sng">
                <a:solidFill>
                  <a:srgbClr val="000000"/>
                </a:solidFill>
                <a:latin typeface="Gill Sans" panose="020B0502020104020203" pitchFamily="34" charset="-79"/>
              </a:rPr>
              <a:t>Limitations:</a:t>
            </a:r>
          </a:p>
          <a:p>
            <a:pPr marL="422275" indent="-406400">
              <a:lnSpc>
                <a:spcPct val="100000"/>
              </a:lnSpc>
              <a:buSzPct val="45000"/>
              <a:buFont typeface="Wingdings" pitchFamily="2" charset="2"/>
              <a:buChar char=""/>
            </a:pPr>
            <a:r>
              <a:rPr lang="en-GB" altLang="en-US" sz="2200">
                <a:solidFill>
                  <a:srgbClr val="000000"/>
                </a:solidFill>
                <a:latin typeface="Gill Sans" panose="020B0502020104020203" pitchFamily="34" charset="-79"/>
              </a:rPr>
              <a:t>have no individual Party focus</a:t>
            </a:r>
          </a:p>
          <a:p>
            <a:pPr marL="422275" indent="-406400">
              <a:lnSpc>
                <a:spcPct val="100000"/>
              </a:lnSpc>
              <a:buSzPct val="45000"/>
              <a:buFont typeface="Wingdings" pitchFamily="2" charset="2"/>
              <a:buChar char=""/>
            </a:pPr>
            <a:r>
              <a:rPr lang="en-GB" altLang="en-US" sz="2200">
                <a:solidFill>
                  <a:srgbClr val="000000"/>
                </a:solidFill>
                <a:latin typeface="Gill Sans" panose="020B0502020104020203" pitchFamily="34" charset="-79"/>
              </a:rPr>
              <a:t>include non-policy prescriptive consideration of collective progress</a:t>
            </a:r>
          </a:p>
          <a:p>
            <a:pPr marL="422275" indent="-406400">
              <a:lnSpc>
                <a:spcPct val="100000"/>
              </a:lnSpc>
              <a:buSzPct val="45000"/>
              <a:buFont typeface="Wingdings" pitchFamily="2" charset="2"/>
              <a:buChar char=""/>
            </a:pPr>
            <a:r>
              <a:rPr lang="en-GB" altLang="en-US" sz="2200">
                <a:solidFill>
                  <a:srgbClr val="000000"/>
                </a:solidFill>
                <a:latin typeface="Gill Sans" panose="020B0502020104020203" pitchFamily="34" charset="-79"/>
              </a:rPr>
              <a:t>No guaranteed CMA decision</a:t>
            </a:r>
          </a:p>
          <a:p>
            <a:pPr marL="422275" indent="-406400">
              <a:lnSpc>
                <a:spcPct val="100000"/>
              </a:lnSpc>
              <a:buSzPct val="45000"/>
              <a:buFont typeface="Wingdings" pitchFamily="2" charset="2"/>
              <a:buChar char=""/>
            </a:pPr>
            <a:r>
              <a:rPr lang="en-GB" altLang="en-US" sz="2200">
                <a:solidFill>
                  <a:srgbClr val="000000"/>
                </a:solidFill>
                <a:latin typeface="Gill Sans" panose="020B0502020104020203" pitchFamily="34" charset="-79"/>
              </a:rPr>
              <a:t>Reduced effectiveness given common time frames will only be applied from 2031</a:t>
            </a:r>
          </a:p>
        </p:txBody>
      </p:sp>
      <p:sp>
        <p:nvSpPr>
          <p:cNvPr id="12292" name="Rectangle 4">
            <a:extLst>
              <a:ext uri="{FF2B5EF4-FFF2-40B4-BE49-F238E27FC236}">
                <a16:creationId xmlns:a16="http://schemas.microsoft.com/office/drawing/2014/main" id="{C7990E76-986B-4846-993A-C18BFE44C41F}"/>
              </a:ext>
            </a:extLst>
          </p:cNvPr>
          <p:cNvSpPr>
            <a:spLocks noChangeArrowheads="1"/>
          </p:cNvSpPr>
          <p:nvPr/>
        </p:nvSpPr>
        <p:spPr bwMode="auto">
          <a:xfrm>
            <a:off x="361950" y="395288"/>
            <a:ext cx="8350250" cy="3716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215900" indent="-200025">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1pPr>
            <a:lvl2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2pPr>
            <a:lvl3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3pPr>
            <a:lvl4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4pPr>
            <a:lvl5pP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2400">
                <a:solidFill>
                  <a:srgbClr val="0000FF"/>
                </a:solidFill>
                <a:latin typeface="Arial" panose="020B0604020202020204" pitchFamily="34" charset="0"/>
                <a:ea typeface="SimSun" panose="02010600030101010101" pitchFamily="2" charset="-122"/>
              </a:defRPr>
            </a:lvl9pPr>
          </a:lstStyle>
          <a:p>
            <a:pPr>
              <a:lnSpc>
                <a:spcPct val="100000"/>
              </a:lnSpc>
              <a:buClrTx/>
              <a:buFontTx/>
              <a:buNone/>
            </a:pPr>
            <a:endParaRPr lang="en-GB" altLang="en-US" sz="1800" u="sng">
              <a:solidFill>
                <a:srgbClr val="000000"/>
              </a:solidFill>
              <a:latin typeface="Gill Sans" panose="020B0502020104020203" pitchFamily="34" charset="-79"/>
            </a:endParaRPr>
          </a:p>
          <a:p>
            <a:pPr>
              <a:lnSpc>
                <a:spcPct val="100000"/>
              </a:lnSpc>
              <a:buClrTx/>
              <a:buFontTx/>
              <a:buNone/>
            </a:pPr>
            <a:r>
              <a:rPr lang="en-GB" altLang="en-US" sz="2200">
                <a:solidFill>
                  <a:srgbClr val="000000"/>
                </a:solidFill>
                <a:latin typeface="Gill Sans" panose="020B0502020104020203" pitchFamily="34" charset="-79"/>
              </a:rPr>
              <a:t>3. </a:t>
            </a:r>
            <a:r>
              <a:rPr lang="en-GB" altLang="en-US" sz="2200" u="sng">
                <a:solidFill>
                  <a:srgbClr val="000000"/>
                </a:solidFill>
                <a:latin typeface="Gill Sans" panose="020B0502020104020203" pitchFamily="34" charset="-79"/>
              </a:rPr>
              <a:t>Consideration of outputs</a:t>
            </a:r>
          </a:p>
          <a:p>
            <a:pPr>
              <a:lnSpc>
                <a:spcPct val="100000"/>
              </a:lnSpc>
              <a:buClrTx/>
              <a:buFontTx/>
              <a:buNone/>
            </a:pPr>
            <a:endParaRPr lang="en-GB" altLang="en-US" sz="2200" u="sng">
              <a:solidFill>
                <a:srgbClr val="000000"/>
              </a:solidFill>
              <a:latin typeface="Gill Sans" panose="020B0502020104020203" pitchFamily="34" charset="-79"/>
            </a:endParaRPr>
          </a:p>
          <a:p>
            <a:pPr marL="425450" indent="-422275" algn="just">
              <a:lnSpc>
                <a:spcPct val="100000"/>
              </a:lnSpc>
              <a:buSzPct val="45000"/>
              <a:buFont typeface="Wingdings" pitchFamily="2" charset="2"/>
              <a:buChar char=""/>
            </a:pPr>
            <a:r>
              <a:rPr lang="en-GB" altLang="en-US" sz="2200">
                <a:solidFill>
                  <a:srgbClr val="000000"/>
                </a:solidFill>
                <a:latin typeface="Gill Sans" panose="020B0502020104020203" pitchFamily="34" charset="-79"/>
              </a:rPr>
              <a:t>Findings of TA presented and implications discussed by Parties at high-level events</a:t>
            </a:r>
          </a:p>
          <a:p>
            <a:pPr algn="just">
              <a:lnSpc>
                <a:spcPct val="100000"/>
              </a:lnSpc>
              <a:buClrTx/>
              <a:buFontTx/>
              <a:buNone/>
            </a:pPr>
            <a:endParaRPr lang="en-GB" altLang="en-US" sz="2200">
              <a:solidFill>
                <a:srgbClr val="000000"/>
              </a:solidFill>
              <a:latin typeface="Gill Sans" panose="020B0502020104020203" pitchFamily="34" charset="-79"/>
            </a:endParaRPr>
          </a:p>
          <a:p>
            <a:pPr algn="just">
              <a:lnSpc>
                <a:spcPct val="100000"/>
              </a:lnSpc>
              <a:buClrTx/>
              <a:buFontTx/>
              <a:buNone/>
            </a:pPr>
            <a:r>
              <a:rPr lang="en-GB" altLang="en-US" sz="2200">
                <a:solidFill>
                  <a:srgbClr val="000000"/>
                </a:solidFill>
                <a:latin typeface="Gill Sans" panose="020B0502020104020203" pitchFamily="34" charset="-79"/>
              </a:rPr>
              <a:t>Outputs should:</a:t>
            </a:r>
          </a:p>
          <a:p>
            <a:pPr marL="425450" indent="-422275" algn="just">
              <a:lnSpc>
                <a:spcPct val="100000"/>
              </a:lnSpc>
              <a:buSzPct val="45000"/>
              <a:buFont typeface="Wingdings" pitchFamily="2" charset="2"/>
              <a:buChar char=""/>
            </a:pPr>
            <a:r>
              <a:rPr lang="en-GB" altLang="en-US" sz="2200">
                <a:solidFill>
                  <a:srgbClr val="000000"/>
                </a:solidFill>
                <a:latin typeface="Gill Sans" panose="020B0502020104020203" pitchFamily="34" charset="-79"/>
              </a:rPr>
              <a:t>identify opportunities and challenges</a:t>
            </a:r>
          </a:p>
          <a:p>
            <a:pPr marL="425450" indent="-422275">
              <a:lnSpc>
                <a:spcPct val="100000"/>
              </a:lnSpc>
              <a:buSzPct val="45000"/>
              <a:buFont typeface="Wingdings" pitchFamily="2" charset="2"/>
              <a:buChar char=""/>
            </a:pPr>
            <a:r>
              <a:rPr lang="en-GB" altLang="en-US" sz="2200">
                <a:solidFill>
                  <a:srgbClr val="000000"/>
                </a:solidFill>
                <a:latin typeface="Gill Sans" panose="020B0502020104020203" pitchFamily="34" charset="-79"/>
              </a:rPr>
              <a:t>summarise key political messages</a:t>
            </a:r>
          </a:p>
          <a:p>
            <a:pPr marL="425450" indent="-422275">
              <a:lnSpc>
                <a:spcPct val="100000"/>
              </a:lnSpc>
              <a:buSzPct val="45000"/>
              <a:buFont typeface="Wingdings" pitchFamily="2" charset="2"/>
              <a:buChar char=""/>
            </a:pPr>
            <a:r>
              <a:rPr lang="en-GB" altLang="en-US" sz="2200">
                <a:solidFill>
                  <a:srgbClr val="000000"/>
                </a:solidFill>
                <a:latin typeface="Gill Sans" panose="020B0502020104020203" pitchFamily="34" charset="-79"/>
              </a:rPr>
              <a:t>be referenced in a CMA decision and/or declaration</a:t>
            </a:r>
          </a:p>
          <a:p>
            <a:pPr>
              <a:lnSpc>
                <a:spcPct val="100000"/>
              </a:lnSpc>
              <a:buClrTx/>
              <a:buFontTx/>
              <a:buNone/>
            </a:pPr>
            <a:endParaRPr lang="en-GB" altLang="en-US" sz="2200">
              <a:solidFill>
                <a:srgbClr val="000000"/>
              </a:solidFill>
              <a:latin typeface="Gill Sans" panose="020B0502020104020203" pitchFamily="34" charset="-79"/>
            </a:endParaRPr>
          </a:p>
        </p:txBody>
      </p:sp>
      <p:sp>
        <p:nvSpPr>
          <p:cNvPr id="12293" name="Text Box 5">
            <a:extLst>
              <a:ext uri="{FF2B5EF4-FFF2-40B4-BE49-F238E27FC236}">
                <a16:creationId xmlns:a16="http://schemas.microsoft.com/office/drawing/2014/main" id="{87792831-CFBD-0741-BA0A-09FCC30AA418}"/>
              </a:ext>
            </a:extLst>
          </p:cNvPr>
          <p:cNvSpPr txBox="1">
            <a:spLocks noChangeArrowheads="1"/>
          </p:cNvSpPr>
          <p:nvPr/>
        </p:nvSpPr>
        <p:spPr bwMode="auto">
          <a:xfrm>
            <a:off x="0" y="6497638"/>
            <a:ext cx="431800" cy="36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FF"/>
                </a:solidFill>
                <a:latin typeface="Arial" panose="020B0604020202020204" pitchFamily="34" charset="0"/>
                <a:ea typeface="SimSun" panose="02010600030101010101" pitchFamily="2" charset="-122"/>
              </a:defRPr>
            </a:lvl9pPr>
          </a:lstStyle>
          <a:p>
            <a:pPr>
              <a:buClrTx/>
              <a:buFontTx/>
              <a:buNone/>
            </a:pPr>
            <a:r>
              <a:rPr lang="en-GB" altLang="en-US" sz="1600">
                <a:solidFill>
                  <a:srgbClr val="000000"/>
                </a:solidFill>
                <a:latin typeface="Gill Sans" panose="020B0502020104020203" pitchFamily="34" charset="-79"/>
              </a:rPr>
              <a:t>9</a:t>
            </a: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additive="repl">
                                        <p:cTn id="6" dur="1" fill="hold">
                                          <p:stCondLst>
                                            <p:cond delay="0"/>
                                          </p:stCondLst>
                                        </p:cTn>
                                        <p:tgtEl>
                                          <p:spTgt spid="12291"/>
                                        </p:tgtEl>
                                        <p:attrNameLst>
                                          <p:attrName>style.visibility</p:attrName>
                                        </p:attrNameLst>
                                      </p:cBhvr>
                                      <p:to>
                                        <p:strVal val="visible"/>
                                      </p:to>
                                    </p:set>
                                    <p:animEffect transition="in" filter="box(in)">
                                      <p:cBhvr additive="repl">
                                        <p:cTn id="7" dur="5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SimSun"/>
        <a:cs typeface=""/>
      </a:majorFont>
      <a:minorFont>
        <a:latin typeface="Times New Roman"/>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2400" b="0" i="0" u="none" strike="noStrike" cap="none" normalizeH="0" baseline="0" smtClean="0">
            <a:ln>
              <a:noFill/>
            </a:ln>
            <a:solidFill>
              <a:schemeClr val="bg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2400" b="0" i="0" u="none" strike="noStrike" cap="none" normalizeH="0" baseline="0" smtClean="0">
            <a:ln>
              <a:noFill/>
            </a:ln>
            <a:solidFill>
              <a:schemeClr val="bg1"/>
            </a:solidFill>
            <a:effectLst/>
            <a:latin typeface="Arial" panose="020B0604020202020204" pitchFamily="34" charset="0"/>
            <a:ea typeface="SimSun" panose="02010600030101010101" pitchFamily="2"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SimSun"/>
        <a:cs typeface=""/>
      </a:majorFont>
      <a:minorFont>
        <a:latin typeface="Times New Roman"/>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2400" b="0" i="0" u="none" strike="noStrike" cap="none" normalizeH="0" baseline="0" smtClean="0">
            <a:ln>
              <a:noFill/>
            </a:ln>
            <a:solidFill>
              <a:schemeClr val="bg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2400" b="0" i="0" u="none" strike="noStrike" cap="none" normalizeH="0" baseline="0" smtClean="0">
            <a:ln>
              <a:noFill/>
            </a:ln>
            <a:solidFill>
              <a:schemeClr val="bg1"/>
            </a:solidFill>
            <a:effectLst/>
            <a:latin typeface="Arial" panose="020B0604020202020204" pitchFamily="34" charset="0"/>
            <a:ea typeface="SimSun" panose="02010600030101010101" pitchFamily="2"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34475</TotalTime>
  <Words>956</Words>
  <Application>Microsoft Macintosh PowerPoint</Application>
  <PresentationFormat>Custom</PresentationFormat>
  <Paragraphs>314</Paragraphs>
  <Slides>17</Slides>
  <Notes>17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Times New Roman</vt:lpstr>
      <vt:lpstr>SimSun</vt:lpstr>
      <vt:lpstr>Arial</vt:lpstr>
      <vt:lpstr>Gill Sans</vt:lpstr>
      <vt:lpstr>Arial Unicode MS</vt:lpstr>
      <vt:lpstr>Gill Sans MT</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Anju Sharma</cp:lastModifiedBy>
  <cp:revision>3</cp:revision>
  <cp:lastPrinted>2019-04-26T11:07:27Z</cp:lastPrinted>
  <dcterms:created xsi:type="dcterms:W3CDTF">1601-01-01T00:00:00Z</dcterms:created>
  <dcterms:modified xsi:type="dcterms:W3CDTF">2019-06-07T13:57:41Z</dcterms:modified>
</cp:coreProperties>
</file>