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31" r:id="rId2"/>
    <p:sldId id="462" r:id="rId3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94"/>
    <a:srgbClr val="660066"/>
    <a:srgbClr val="FF0000"/>
    <a:srgbClr val="CCECFF"/>
    <a:srgbClr val="6600CC"/>
    <a:srgbClr val="0066FF"/>
    <a:srgbClr val="FFFF00"/>
    <a:srgbClr val="00FF00"/>
    <a:srgbClr val="CC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9" autoAdjust="0"/>
    <p:restoredTop sz="88034" autoAdjust="0"/>
  </p:normalViewPr>
  <p:slideViewPr>
    <p:cSldViewPr showGuides="1">
      <p:cViewPr varScale="1">
        <p:scale>
          <a:sx n="65" d="100"/>
          <a:sy n="65" d="100"/>
        </p:scale>
        <p:origin x="-462" y="-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94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528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893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456" y="-63388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47838" y="3213100"/>
            <a:ext cx="75612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>
                <a:solidFill>
                  <a:srgbClr val="660066"/>
                </a:solidFill>
                <a:latin typeface="Gill Sans MT" pitchFamily="34" charset="0"/>
              </a:rPr>
              <a:t>The 2015 Paris Agreement</a:t>
            </a:r>
            <a:endParaRPr lang="en-US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</a:rPr>
              <a:t>Finance</a:t>
            </a:r>
          </a:p>
          <a:p>
            <a:pPr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2014 Fellowship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0512" y="764704"/>
            <a:ext cx="802889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What legal nature and substantive </a:t>
            </a:r>
            <a:r>
              <a:rPr lang="en-GB" sz="2800" smtClean="0"/>
              <a:t>form of </a:t>
            </a:r>
            <a:r>
              <a:rPr lang="en-GB" sz="2800" dirty="0"/>
              <a:t>financial </a:t>
            </a:r>
            <a:r>
              <a:rPr lang="en-GB" sz="2800" dirty="0" smtClean="0"/>
              <a:t>contributions </a:t>
            </a:r>
            <a:r>
              <a:rPr lang="en-GB" sz="2800" dirty="0"/>
              <a:t>should be made </a:t>
            </a:r>
            <a:r>
              <a:rPr lang="en-GB" sz="2800" dirty="0" smtClean="0"/>
              <a:t>available </a:t>
            </a:r>
            <a:r>
              <a:rPr lang="en-GB" sz="2800" dirty="0"/>
              <a:t>in the Agreement?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Should </a:t>
            </a:r>
            <a:r>
              <a:rPr lang="en-GB" sz="2800" dirty="0"/>
              <a:t>there be overall financial contribution figures, and if yes, how can we ensure that they are evidence </a:t>
            </a:r>
            <a:r>
              <a:rPr lang="en-GB" sz="2800" dirty="0" smtClean="0"/>
              <a:t>based and predictable?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Should </a:t>
            </a:r>
            <a:r>
              <a:rPr lang="en-GB" sz="2800" dirty="0"/>
              <a:t>there be </a:t>
            </a:r>
            <a:r>
              <a:rPr lang="en-GB" sz="2800" dirty="0" smtClean="0"/>
              <a:t>differentiation, </a:t>
            </a:r>
            <a:r>
              <a:rPr lang="en-GB" sz="2800" dirty="0"/>
              <a:t>and if yes what type</a:t>
            </a:r>
            <a:r>
              <a:rPr lang="en-GB" sz="2800" dirty="0" smtClean="0"/>
              <a:t>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How can we enhance MRV of support?</a:t>
            </a:r>
            <a:endParaRPr lang="en-GB" sz="2800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How can we ensure a significant amount of adaptation funding goes through the GCF</a:t>
            </a:r>
            <a:r>
              <a:rPr lang="en-GB" sz="2800" dirty="0" smtClean="0"/>
              <a:t>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Who should pay for developing INDCs?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1667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A4 Paper (210x297 mm)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2014-08-22T08:34:33Z</dcterms:created>
  <dcterms:modified xsi:type="dcterms:W3CDTF">2014-08-27T15:34:21Z</dcterms:modified>
</cp:coreProperties>
</file>